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808" r:id="rId5"/>
  </p:sldMasterIdLst>
  <p:notesMasterIdLst>
    <p:notesMasterId r:id="rId9"/>
  </p:notesMasterIdLst>
  <p:sldIdLst>
    <p:sldId id="5007" r:id="rId6"/>
    <p:sldId id="5005" r:id="rId7"/>
    <p:sldId id="50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3B"/>
    <a:srgbClr val="264C59"/>
    <a:srgbClr val="0052A0"/>
    <a:srgbClr val="9F2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E1277-31B3-4DE2-95F5-B8CD294FCC19}" v="27" dt="2019-07-05T09:56:42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isin Sheehy" userId="3805295e-2340-4779-bf86-696006b324ea" providerId="ADAL" clId="{92BE1277-31B3-4DE2-95F5-B8CD294FCC19}"/>
    <pc:docChg chg="undo redo custSel addSld delSld modSld sldOrd">
      <pc:chgData name="Roisin Sheehy" userId="3805295e-2340-4779-bf86-696006b324ea" providerId="ADAL" clId="{92BE1277-31B3-4DE2-95F5-B8CD294FCC19}" dt="2019-07-08T09:20:54.123" v="247" actId="1076"/>
      <pc:docMkLst>
        <pc:docMk/>
      </pc:docMkLst>
      <pc:sldChg chg="addSp delSp modSp">
        <pc:chgData name="Roisin Sheehy" userId="3805295e-2340-4779-bf86-696006b324ea" providerId="ADAL" clId="{92BE1277-31B3-4DE2-95F5-B8CD294FCC19}" dt="2019-07-08T09:20:54.123" v="247" actId="1076"/>
        <pc:sldMkLst>
          <pc:docMk/>
          <pc:sldMk cId="894758645" sldId="267"/>
        </pc:sldMkLst>
        <pc:spChg chg="del">
          <ac:chgData name="Roisin Sheehy" userId="3805295e-2340-4779-bf86-696006b324ea" providerId="ADAL" clId="{92BE1277-31B3-4DE2-95F5-B8CD294FCC19}" dt="2019-07-05T09:39:41.483" v="0" actId="478"/>
          <ac:spMkLst>
            <pc:docMk/>
            <pc:sldMk cId="894758645" sldId="267"/>
            <ac:spMk id="2" creationId="{00000000-0000-0000-0000-000000000000}"/>
          </ac:spMkLst>
        </pc:spChg>
        <pc:spChg chg="add del mod">
          <ac:chgData name="Roisin Sheehy" userId="3805295e-2340-4779-bf86-696006b324ea" providerId="ADAL" clId="{92BE1277-31B3-4DE2-95F5-B8CD294FCC19}" dt="2019-07-05T09:39:44.703" v="6" actId="478"/>
          <ac:spMkLst>
            <pc:docMk/>
            <pc:sldMk cId="894758645" sldId="267"/>
            <ac:spMk id="5" creationId="{19F56493-9AD4-4427-A3CC-39DB6260CAFF}"/>
          </ac:spMkLst>
        </pc:spChg>
        <pc:spChg chg="add mod">
          <ac:chgData name="Roisin Sheehy" userId="3805295e-2340-4779-bf86-696006b324ea" providerId="ADAL" clId="{92BE1277-31B3-4DE2-95F5-B8CD294FCC19}" dt="2019-07-08T09:20:54.123" v="247" actId="1076"/>
          <ac:spMkLst>
            <pc:docMk/>
            <pc:sldMk cId="894758645" sldId="267"/>
            <ac:spMk id="7" creationId="{6F0084FC-3E7E-458C-8AB7-8888CECB20E7}"/>
          </ac:spMkLst>
        </pc:spChg>
        <pc:spChg chg="add del mod">
          <ac:chgData name="Roisin Sheehy" userId="3805295e-2340-4779-bf86-696006b324ea" providerId="ADAL" clId="{92BE1277-31B3-4DE2-95F5-B8CD294FCC19}" dt="2019-07-05T09:43:45.456" v="62" actId="478"/>
          <ac:spMkLst>
            <pc:docMk/>
            <pc:sldMk cId="894758645" sldId="267"/>
            <ac:spMk id="8" creationId="{5AD766EF-0A85-4D4A-A954-C8A1FB14040F}"/>
          </ac:spMkLst>
        </pc:spChg>
        <pc:picChg chg="del">
          <ac:chgData name="Roisin Sheehy" userId="3805295e-2340-4779-bf86-696006b324ea" providerId="ADAL" clId="{92BE1277-31B3-4DE2-95F5-B8CD294FCC19}" dt="2019-07-05T09:39:41.796" v="1" actId="478"/>
          <ac:picMkLst>
            <pc:docMk/>
            <pc:sldMk cId="894758645" sldId="267"/>
            <ac:picMk id="4" creationId="{BA8DF3DE-B7EA-4BF4-B65C-F89DEBDE5AA7}"/>
          </ac:picMkLst>
        </pc:picChg>
        <pc:picChg chg="del">
          <ac:chgData name="Roisin Sheehy" userId="3805295e-2340-4779-bf86-696006b324ea" providerId="ADAL" clId="{92BE1277-31B3-4DE2-95F5-B8CD294FCC19}" dt="2019-07-05T09:39:43.272" v="5" actId="478"/>
          <ac:picMkLst>
            <pc:docMk/>
            <pc:sldMk cId="894758645" sldId="267"/>
            <ac:picMk id="6" creationId="{7EA74984-75AC-4C0A-BE0A-BEE0393D8FB4}"/>
          </ac:picMkLst>
        </pc:picChg>
        <pc:picChg chg="del">
          <ac:chgData name="Roisin Sheehy" userId="3805295e-2340-4779-bf86-696006b324ea" providerId="ADAL" clId="{92BE1277-31B3-4DE2-95F5-B8CD294FCC19}" dt="2019-07-05T09:39:42.030" v="2" actId="478"/>
          <ac:picMkLst>
            <pc:docMk/>
            <pc:sldMk cId="894758645" sldId="267"/>
            <ac:picMk id="226" creationId="{C08EC78B-6430-4AAB-BA70-5860AE2CEB95}"/>
          </ac:picMkLst>
        </pc:picChg>
        <pc:picChg chg="del">
          <ac:chgData name="Roisin Sheehy" userId="3805295e-2340-4779-bf86-696006b324ea" providerId="ADAL" clId="{92BE1277-31B3-4DE2-95F5-B8CD294FCC19}" dt="2019-07-05T09:39:42.311" v="3" actId="478"/>
          <ac:picMkLst>
            <pc:docMk/>
            <pc:sldMk cId="894758645" sldId="267"/>
            <ac:picMk id="230" creationId="{770F9904-4890-4768-BA0B-9CFB69A14A1C}"/>
          </ac:picMkLst>
        </pc:picChg>
        <pc:picChg chg="del">
          <ac:chgData name="Roisin Sheehy" userId="3805295e-2340-4779-bf86-696006b324ea" providerId="ADAL" clId="{92BE1277-31B3-4DE2-95F5-B8CD294FCC19}" dt="2019-07-05T09:39:42.971" v="4" actId="478"/>
          <ac:picMkLst>
            <pc:docMk/>
            <pc:sldMk cId="894758645" sldId="267"/>
            <ac:picMk id="233" creationId="{3E9F018D-0292-4290-8398-CD20DB069303}"/>
          </ac:picMkLst>
        </pc:picChg>
      </pc:sldChg>
      <pc:sldChg chg="addSp modSp add">
        <pc:chgData name="Roisin Sheehy" userId="3805295e-2340-4779-bf86-696006b324ea" providerId="ADAL" clId="{92BE1277-31B3-4DE2-95F5-B8CD294FCC19}" dt="2019-07-05T09:58:45.926" v="228" actId="1076"/>
        <pc:sldMkLst>
          <pc:docMk/>
          <pc:sldMk cId="3007304478" sldId="271"/>
        </pc:sldMkLst>
        <pc:spChg chg="add mod">
          <ac:chgData name="Roisin Sheehy" userId="3805295e-2340-4779-bf86-696006b324ea" providerId="ADAL" clId="{92BE1277-31B3-4DE2-95F5-B8CD294FCC19}" dt="2019-07-05T09:58:45.926" v="228" actId="1076"/>
          <ac:spMkLst>
            <pc:docMk/>
            <pc:sldMk cId="3007304478" sldId="271"/>
            <ac:spMk id="2" creationId="{1C04AB8A-6EB0-4353-97CE-87BD37504C7A}"/>
          </ac:spMkLst>
        </pc:spChg>
        <pc:spChg chg="mod">
          <ac:chgData name="Roisin Sheehy" userId="3805295e-2340-4779-bf86-696006b324ea" providerId="ADAL" clId="{92BE1277-31B3-4DE2-95F5-B8CD294FCC19}" dt="2019-07-05T09:58:43.551" v="227" actId="1076"/>
          <ac:spMkLst>
            <pc:docMk/>
            <pc:sldMk cId="3007304478" sldId="271"/>
            <ac:spMk id="7" creationId="{6F0084FC-3E7E-458C-8AB7-8888CECB20E7}"/>
          </ac:spMkLst>
        </pc:spChg>
      </pc:sldChg>
      <pc:sldChg chg="modSp add">
        <pc:chgData name="Roisin Sheehy" userId="3805295e-2340-4779-bf86-696006b324ea" providerId="ADAL" clId="{92BE1277-31B3-4DE2-95F5-B8CD294FCC19}" dt="2019-07-05T09:58:13.176" v="222" actId="20577"/>
        <pc:sldMkLst>
          <pc:docMk/>
          <pc:sldMk cId="3143617398" sldId="272"/>
        </pc:sldMkLst>
        <pc:spChg chg="mod">
          <ac:chgData name="Roisin Sheehy" userId="3805295e-2340-4779-bf86-696006b324ea" providerId="ADAL" clId="{92BE1277-31B3-4DE2-95F5-B8CD294FCC19}" dt="2019-07-05T09:58:10.348" v="221" actId="1076"/>
          <ac:spMkLst>
            <pc:docMk/>
            <pc:sldMk cId="3143617398" sldId="272"/>
            <ac:spMk id="2" creationId="{1C04AB8A-6EB0-4353-97CE-87BD37504C7A}"/>
          </ac:spMkLst>
        </pc:spChg>
        <pc:spChg chg="mod">
          <ac:chgData name="Roisin Sheehy" userId="3805295e-2340-4779-bf86-696006b324ea" providerId="ADAL" clId="{92BE1277-31B3-4DE2-95F5-B8CD294FCC19}" dt="2019-07-05T09:58:13.176" v="222" actId="20577"/>
          <ac:spMkLst>
            <pc:docMk/>
            <pc:sldMk cId="3143617398" sldId="272"/>
            <ac:spMk id="7" creationId="{6F0084FC-3E7E-458C-8AB7-8888CECB20E7}"/>
          </ac:spMkLst>
        </pc:spChg>
      </pc:sldChg>
      <pc:sldChg chg="modSp add">
        <pc:chgData name="Roisin Sheehy" userId="3805295e-2340-4779-bf86-696006b324ea" providerId="ADAL" clId="{92BE1277-31B3-4DE2-95F5-B8CD294FCC19}" dt="2019-07-08T09:20:29.547" v="238" actId="255"/>
        <pc:sldMkLst>
          <pc:docMk/>
          <pc:sldMk cId="516273267" sldId="273"/>
        </pc:sldMkLst>
        <pc:spChg chg="mod">
          <ac:chgData name="Roisin Sheehy" userId="3805295e-2340-4779-bf86-696006b324ea" providerId="ADAL" clId="{92BE1277-31B3-4DE2-95F5-B8CD294FCC19}" dt="2019-07-08T09:20:29.547" v="238" actId="255"/>
          <ac:spMkLst>
            <pc:docMk/>
            <pc:sldMk cId="516273267" sldId="273"/>
            <ac:spMk id="7" creationId="{6F0084FC-3E7E-458C-8AB7-8888CECB20E7}"/>
          </ac:spMkLst>
        </pc:spChg>
      </pc:sldChg>
      <pc:sldChg chg="modSp add ord">
        <pc:chgData name="Roisin Sheehy" userId="3805295e-2340-4779-bf86-696006b324ea" providerId="ADAL" clId="{92BE1277-31B3-4DE2-95F5-B8CD294FCC19}" dt="2019-07-08T09:20:22.995" v="237" actId="255"/>
        <pc:sldMkLst>
          <pc:docMk/>
          <pc:sldMk cId="617079691" sldId="274"/>
        </pc:sldMkLst>
        <pc:spChg chg="mod">
          <ac:chgData name="Roisin Sheehy" userId="3805295e-2340-4779-bf86-696006b324ea" providerId="ADAL" clId="{92BE1277-31B3-4DE2-95F5-B8CD294FCC19}" dt="2019-07-08T09:20:22.995" v="237" actId="255"/>
          <ac:spMkLst>
            <pc:docMk/>
            <pc:sldMk cId="617079691" sldId="274"/>
            <ac:spMk id="7" creationId="{6F0084FC-3E7E-458C-8AB7-8888CECB20E7}"/>
          </ac:spMkLst>
        </pc:spChg>
      </pc:sldChg>
    </pc:docChg>
  </pc:docChgLst>
  <pc:docChgLst>
    <pc:chgData name="Roisin Sheehy" userId="3805295e-2340-4779-bf86-696006b324ea" providerId="ADAL" clId="{70AB1580-26CB-4B5C-8BA9-F5071A569AF6}"/>
    <pc:docChg chg="undo custSel modSld">
      <pc:chgData name="Roisin Sheehy" userId="3805295e-2340-4779-bf86-696006b324ea" providerId="ADAL" clId="{70AB1580-26CB-4B5C-8BA9-F5071A569AF6}" dt="2019-07-05T09:36:50.495" v="1332" actId="1076"/>
      <pc:docMkLst>
        <pc:docMk/>
      </pc:docMkLst>
      <pc:sldChg chg="addSp delSp modSp">
        <pc:chgData name="Roisin Sheehy" userId="3805295e-2340-4779-bf86-696006b324ea" providerId="ADAL" clId="{70AB1580-26CB-4B5C-8BA9-F5071A569AF6}" dt="2019-07-05T08:53:19.028" v="183" actId="478"/>
        <pc:sldMkLst>
          <pc:docMk/>
          <pc:sldMk cId="206343689" sldId="256"/>
        </pc:sldMkLst>
        <pc:spChg chg="add del">
          <ac:chgData name="Roisin Sheehy" userId="3805295e-2340-4779-bf86-696006b324ea" providerId="ADAL" clId="{70AB1580-26CB-4B5C-8BA9-F5071A569AF6}" dt="2019-07-05T08:47:28.433" v="73"/>
          <ac:spMkLst>
            <pc:docMk/>
            <pc:sldMk cId="206343689" sldId="256"/>
            <ac:spMk id="2" creationId="{7425E2F8-D2D9-4214-A5EA-95375ABAEE05}"/>
          </ac:spMkLst>
        </pc:spChg>
        <pc:spChg chg="add del mod">
          <ac:chgData name="Roisin Sheehy" userId="3805295e-2340-4779-bf86-696006b324ea" providerId="ADAL" clId="{70AB1580-26CB-4B5C-8BA9-F5071A569AF6}" dt="2019-07-05T08:53:18.544" v="182" actId="478"/>
          <ac:spMkLst>
            <pc:docMk/>
            <pc:sldMk cId="206343689" sldId="256"/>
            <ac:spMk id="3" creationId="{634D0CE8-0A28-4950-BD57-F1D286AE9C61}"/>
          </ac:spMkLst>
        </pc:spChg>
        <pc:spChg chg="add mod">
          <ac:chgData name="Roisin Sheehy" userId="3805295e-2340-4779-bf86-696006b324ea" providerId="ADAL" clId="{70AB1580-26CB-4B5C-8BA9-F5071A569AF6}" dt="2019-07-05T08:48:18.802" v="112" actId="1076"/>
          <ac:spMkLst>
            <pc:docMk/>
            <pc:sldMk cId="206343689" sldId="256"/>
            <ac:spMk id="4" creationId="{1A9F6DBA-DDA3-4598-8247-48B3E8E2735A}"/>
          </ac:spMkLst>
        </pc:spChg>
        <pc:spChg chg="mod">
          <ac:chgData name="Roisin Sheehy" userId="3805295e-2340-4779-bf86-696006b324ea" providerId="ADAL" clId="{70AB1580-26CB-4B5C-8BA9-F5071A569AF6}" dt="2019-07-05T08:47:22.868" v="71" actId="1076"/>
          <ac:spMkLst>
            <pc:docMk/>
            <pc:sldMk cId="206343689" sldId="256"/>
            <ac:spMk id="6" creationId="{50975AFD-69C3-406C-9D47-911CD6FE3D37}"/>
          </ac:spMkLst>
        </pc:spChg>
        <pc:spChg chg="add del mod">
          <ac:chgData name="Roisin Sheehy" userId="3805295e-2340-4779-bf86-696006b324ea" providerId="ADAL" clId="{70AB1580-26CB-4B5C-8BA9-F5071A569AF6}" dt="2019-07-05T08:53:19.028" v="183" actId="478"/>
          <ac:spMkLst>
            <pc:docMk/>
            <pc:sldMk cId="206343689" sldId="256"/>
            <ac:spMk id="7" creationId="{9012D34D-7671-4808-9151-1DE491AFF9AA}"/>
          </ac:spMkLst>
        </pc:spChg>
      </pc:sldChg>
      <pc:sldChg chg="modSp">
        <pc:chgData name="Roisin Sheehy" userId="3805295e-2340-4779-bf86-696006b324ea" providerId="ADAL" clId="{70AB1580-26CB-4B5C-8BA9-F5071A569AF6}" dt="2019-07-05T09:22:05.312" v="922" actId="20577"/>
        <pc:sldMkLst>
          <pc:docMk/>
          <pc:sldMk cId="3456601059" sldId="262"/>
        </pc:sldMkLst>
        <pc:spChg chg="mod">
          <ac:chgData name="Roisin Sheehy" userId="3805295e-2340-4779-bf86-696006b324ea" providerId="ADAL" clId="{70AB1580-26CB-4B5C-8BA9-F5071A569AF6}" dt="2019-07-05T09:22:05.312" v="922" actId="20577"/>
          <ac:spMkLst>
            <pc:docMk/>
            <pc:sldMk cId="3456601059" sldId="262"/>
            <ac:spMk id="2" creationId="{00000000-0000-0000-0000-000000000000}"/>
          </ac:spMkLst>
        </pc:spChg>
      </pc:sldChg>
      <pc:sldChg chg="addSp delSp modSp">
        <pc:chgData name="Roisin Sheehy" userId="3805295e-2340-4779-bf86-696006b324ea" providerId="ADAL" clId="{70AB1580-26CB-4B5C-8BA9-F5071A569AF6}" dt="2019-07-05T08:51:01.686" v="153" actId="1076"/>
        <pc:sldMkLst>
          <pc:docMk/>
          <pc:sldMk cId="3211741836" sldId="266"/>
        </pc:sldMkLst>
        <pc:spChg chg="mod">
          <ac:chgData name="Roisin Sheehy" userId="3805295e-2340-4779-bf86-696006b324ea" providerId="ADAL" clId="{70AB1580-26CB-4B5C-8BA9-F5071A569AF6}" dt="2019-07-05T08:51:01.686" v="153" actId="1076"/>
          <ac:spMkLst>
            <pc:docMk/>
            <pc:sldMk cId="3211741836" sldId="266"/>
            <ac:spMk id="13" creationId="{2E879C69-0329-4355-A13D-E55671EB38A5}"/>
          </ac:spMkLst>
        </pc:spChg>
        <pc:spChg chg="add del mod">
          <ac:chgData name="Roisin Sheehy" userId="3805295e-2340-4779-bf86-696006b324ea" providerId="ADAL" clId="{70AB1580-26CB-4B5C-8BA9-F5071A569AF6}" dt="2019-07-05T08:50:49.956" v="150" actId="478"/>
          <ac:spMkLst>
            <pc:docMk/>
            <pc:sldMk cId="3211741836" sldId="266"/>
            <ac:spMk id="14" creationId="{EA03FC58-1993-4401-AA98-370960C617DB}"/>
          </ac:spMkLst>
        </pc:spChg>
        <pc:spChg chg="add del mod">
          <ac:chgData name="Roisin Sheehy" userId="3805295e-2340-4779-bf86-696006b324ea" providerId="ADAL" clId="{70AB1580-26CB-4B5C-8BA9-F5071A569AF6}" dt="2019-07-05T08:50:48.631" v="149" actId="478"/>
          <ac:spMkLst>
            <pc:docMk/>
            <pc:sldMk cId="3211741836" sldId="266"/>
            <ac:spMk id="15" creationId="{A51DE773-C4A8-47EA-A14C-E22DFE5D6295}"/>
          </ac:spMkLst>
        </pc:spChg>
        <pc:spChg chg="add del mod">
          <ac:chgData name="Roisin Sheehy" userId="3805295e-2340-4779-bf86-696006b324ea" providerId="ADAL" clId="{70AB1580-26CB-4B5C-8BA9-F5071A569AF6}" dt="2019-07-05T08:50:26.538" v="146" actId="478"/>
          <ac:spMkLst>
            <pc:docMk/>
            <pc:sldMk cId="3211741836" sldId="266"/>
            <ac:spMk id="16" creationId="{55FC90E0-A9B8-4AB6-BCF4-F6C3E5172D75}"/>
          </ac:spMkLst>
        </pc:spChg>
        <pc:spChg chg="add del mod">
          <ac:chgData name="Roisin Sheehy" userId="3805295e-2340-4779-bf86-696006b324ea" providerId="ADAL" clId="{70AB1580-26CB-4B5C-8BA9-F5071A569AF6}" dt="2019-07-05T08:50:26.100" v="145" actId="478"/>
          <ac:spMkLst>
            <pc:docMk/>
            <pc:sldMk cId="3211741836" sldId="266"/>
            <ac:spMk id="17" creationId="{12464197-D98A-426F-AE7D-2F65D2241C28}"/>
          </ac:spMkLst>
        </pc:spChg>
        <pc:spChg chg="mod">
          <ac:chgData name="Roisin Sheehy" userId="3805295e-2340-4779-bf86-696006b324ea" providerId="ADAL" clId="{70AB1580-26CB-4B5C-8BA9-F5071A569AF6}" dt="2019-07-05T08:51:00.046" v="152" actId="1076"/>
          <ac:spMkLst>
            <pc:docMk/>
            <pc:sldMk cId="3211741836" sldId="266"/>
            <ac:spMk id="18" creationId="{B1454264-8B36-4A5F-A21D-8189E58BF8A8}"/>
          </ac:spMkLst>
        </pc:spChg>
        <pc:spChg chg="del mod">
          <ac:chgData name="Roisin Sheehy" userId="3805295e-2340-4779-bf86-696006b324ea" providerId="ADAL" clId="{70AB1580-26CB-4B5C-8BA9-F5071A569AF6}" dt="2019-07-05T08:50:50.291" v="151" actId="478"/>
          <ac:spMkLst>
            <pc:docMk/>
            <pc:sldMk cId="3211741836" sldId="266"/>
            <ac:spMk id="19" creationId="{4F96247E-0587-4900-804D-B1600AF93C77}"/>
          </ac:spMkLst>
        </pc:spChg>
        <pc:spChg chg="del">
          <ac:chgData name="Roisin Sheehy" userId="3805295e-2340-4779-bf86-696006b324ea" providerId="ADAL" clId="{70AB1580-26CB-4B5C-8BA9-F5071A569AF6}" dt="2019-07-05T08:48:50.469" v="121" actId="478"/>
          <ac:spMkLst>
            <pc:docMk/>
            <pc:sldMk cId="3211741836" sldId="266"/>
            <ac:spMk id="20" creationId="{D4B77A8B-4EAE-48B0-A057-3D1B5AB981A1}"/>
          </ac:spMkLst>
        </pc:spChg>
        <pc:spChg chg="del mod">
          <ac:chgData name="Roisin Sheehy" userId="3805295e-2340-4779-bf86-696006b324ea" providerId="ADAL" clId="{70AB1580-26CB-4B5C-8BA9-F5071A569AF6}" dt="2019-07-05T08:48:49.548" v="120" actId="478"/>
          <ac:spMkLst>
            <pc:docMk/>
            <pc:sldMk cId="3211741836" sldId="266"/>
            <ac:spMk id="21" creationId="{6A00BCE6-CF4B-4ECA-BBD3-92323D337BD4}"/>
          </ac:spMkLst>
        </pc:spChg>
        <pc:spChg chg="del mod">
          <ac:chgData name="Roisin Sheehy" userId="3805295e-2340-4779-bf86-696006b324ea" providerId="ADAL" clId="{70AB1580-26CB-4B5C-8BA9-F5071A569AF6}" dt="2019-07-05T08:48:48.579" v="119" actId="478"/>
          <ac:spMkLst>
            <pc:docMk/>
            <pc:sldMk cId="3211741836" sldId="266"/>
            <ac:spMk id="22" creationId="{7E6D26AF-9408-409A-B751-4C458EFB1100}"/>
          </ac:spMkLst>
        </pc:spChg>
        <pc:spChg chg="del">
          <ac:chgData name="Roisin Sheehy" userId="3805295e-2340-4779-bf86-696006b324ea" providerId="ADAL" clId="{70AB1580-26CB-4B5C-8BA9-F5071A569AF6}" dt="2019-07-05T08:48:50.830" v="122" actId="478"/>
          <ac:spMkLst>
            <pc:docMk/>
            <pc:sldMk cId="3211741836" sldId="266"/>
            <ac:spMk id="23" creationId="{72C4DB94-24D2-4077-91BD-9C2E93DF1DC4}"/>
          </ac:spMkLst>
        </pc:spChg>
        <pc:picChg chg="del mod">
          <ac:chgData name="Roisin Sheehy" userId="3805295e-2340-4779-bf86-696006b324ea" providerId="ADAL" clId="{70AB1580-26CB-4B5C-8BA9-F5071A569AF6}" dt="2019-07-05T08:49:49.795" v="137" actId="478"/>
          <ac:picMkLst>
            <pc:docMk/>
            <pc:sldMk cId="3211741836" sldId="266"/>
            <ac:picMk id="8" creationId="{558930D5-768A-491D-AFAE-DEE526CA037D}"/>
          </ac:picMkLst>
        </pc:picChg>
        <pc:picChg chg="del">
          <ac:chgData name="Roisin Sheehy" userId="3805295e-2340-4779-bf86-696006b324ea" providerId="ADAL" clId="{70AB1580-26CB-4B5C-8BA9-F5071A569AF6}" dt="2019-07-05T08:48:25.858" v="113" actId="478"/>
          <ac:picMkLst>
            <pc:docMk/>
            <pc:sldMk cId="3211741836" sldId="266"/>
            <ac:picMk id="12" creationId="{5C143E5E-9ECA-4E67-9DEB-FDDF5ADE844A}"/>
          </ac:picMkLst>
        </pc:picChg>
      </pc:sldChg>
      <pc:sldChg chg="addSp delSp modSp">
        <pc:chgData name="Roisin Sheehy" userId="3805295e-2340-4779-bf86-696006b324ea" providerId="ADAL" clId="{70AB1580-26CB-4B5C-8BA9-F5071A569AF6}" dt="2019-07-05T09:34:52.043" v="1297" actId="1076"/>
        <pc:sldMkLst>
          <pc:docMk/>
          <pc:sldMk cId="894758645" sldId="267"/>
        </pc:sldMkLst>
        <pc:spChg chg="mod">
          <ac:chgData name="Roisin Sheehy" userId="3805295e-2340-4779-bf86-696006b324ea" providerId="ADAL" clId="{70AB1580-26CB-4B5C-8BA9-F5071A569AF6}" dt="2019-07-05T09:05:24.901" v="348" actId="1076"/>
          <ac:spMkLst>
            <pc:docMk/>
            <pc:sldMk cId="894758645" sldId="267"/>
            <ac:spMk id="2" creationId="{00000000-0000-0000-0000-000000000000}"/>
          </ac:spMkLst>
        </pc:spChg>
        <pc:picChg chg="add 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4" creationId="{BA8DF3DE-B7EA-4BF4-B65C-F89DEBDE5AA7}"/>
          </ac:picMkLst>
        </pc:picChg>
        <pc:picChg chg="add mod">
          <ac:chgData name="Roisin Sheehy" userId="3805295e-2340-4779-bf86-696006b324ea" providerId="ADAL" clId="{70AB1580-26CB-4B5C-8BA9-F5071A569AF6}" dt="2019-07-05T09:34:52.043" v="1297" actId="1076"/>
          <ac:picMkLst>
            <pc:docMk/>
            <pc:sldMk cId="894758645" sldId="267"/>
            <ac:picMk id="6" creationId="{7EA74984-75AC-4C0A-BE0A-BEE0393D8FB4}"/>
          </ac:picMkLst>
        </pc:picChg>
        <pc:picChg chg="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226" creationId="{C08EC78B-6430-4AAB-BA70-5860AE2CEB95}"/>
          </ac:picMkLst>
        </pc:picChg>
        <pc:picChg chg="del">
          <ac:chgData name="Roisin Sheehy" userId="3805295e-2340-4779-bf86-696006b324ea" providerId="ADAL" clId="{70AB1580-26CB-4B5C-8BA9-F5071A569AF6}" dt="2019-07-05T08:54:37.636" v="197" actId="478"/>
          <ac:picMkLst>
            <pc:docMk/>
            <pc:sldMk cId="894758645" sldId="267"/>
            <ac:picMk id="228" creationId="{40562B6B-1831-4ACE-8B76-C029E5522731}"/>
          </ac:picMkLst>
        </pc:picChg>
        <pc:picChg chg="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230" creationId="{770F9904-4890-4768-BA0B-9CFB69A14A1C}"/>
          </ac:picMkLst>
        </pc:picChg>
        <pc:picChg chg="del">
          <ac:chgData name="Roisin Sheehy" userId="3805295e-2340-4779-bf86-696006b324ea" providerId="ADAL" clId="{70AB1580-26CB-4B5C-8BA9-F5071A569AF6}" dt="2019-07-05T08:54:37.087" v="196" actId="478"/>
          <ac:picMkLst>
            <pc:docMk/>
            <pc:sldMk cId="894758645" sldId="267"/>
            <ac:picMk id="231" creationId="{6E9CF21C-D182-4537-9E55-BD0D62D0A965}"/>
          </ac:picMkLst>
        </pc:picChg>
        <pc:picChg chg="mod">
          <ac:chgData name="Roisin Sheehy" userId="3805295e-2340-4779-bf86-696006b324ea" providerId="ADAL" clId="{70AB1580-26CB-4B5C-8BA9-F5071A569AF6}" dt="2019-07-05T09:05:30.917" v="362" actId="1036"/>
          <ac:picMkLst>
            <pc:docMk/>
            <pc:sldMk cId="894758645" sldId="267"/>
            <ac:picMk id="233" creationId="{3E9F018D-0292-4290-8398-CD20DB069303}"/>
          </ac:picMkLst>
        </pc:picChg>
      </pc:sldChg>
    </pc:docChg>
  </pc:docChgLst>
  <pc:docChgLst>
    <pc:chgData name="Mintra Sadler" userId="2e57e5b4-fc7b-4585-b458-0dd182ec351d" providerId="ADAL" clId="{F3078A89-A9CD-4CD7-9F43-AA5A7E658352}"/>
    <pc:docChg chg="undo custSel delSld modSld modMainMaster">
      <pc:chgData name="Mintra Sadler" userId="2e57e5b4-fc7b-4585-b458-0dd182ec351d" providerId="ADAL" clId="{F3078A89-A9CD-4CD7-9F43-AA5A7E658352}" dt="2019-07-03T13:30:15.753" v="56" actId="14100"/>
      <pc:docMkLst>
        <pc:docMk/>
      </pc:docMkLst>
      <pc:sldChg chg="delSp">
        <pc:chgData name="Mintra Sadler" userId="2e57e5b4-fc7b-4585-b458-0dd182ec351d" providerId="ADAL" clId="{F3078A89-A9CD-4CD7-9F43-AA5A7E658352}" dt="2019-06-27T15:44:29.262" v="6" actId="478"/>
        <pc:sldMkLst>
          <pc:docMk/>
          <pc:sldMk cId="206343689" sldId="256"/>
        </pc:sldMkLst>
        <pc:picChg chg="del">
          <ac:chgData name="Mintra Sadler" userId="2e57e5b4-fc7b-4585-b458-0dd182ec351d" providerId="ADAL" clId="{F3078A89-A9CD-4CD7-9F43-AA5A7E658352}" dt="2019-06-27T15:44:29.262" v="6" actId="478"/>
          <ac:picMkLst>
            <pc:docMk/>
            <pc:sldMk cId="206343689" sldId="256"/>
            <ac:picMk id="5" creationId="{95417E52-FEE5-451E-BD9C-98B8745CF1F4}"/>
          </ac:picMkLst>
        </pc:picChg>
      </pc:sldChg>
      <pc:sldChg chg="delSp">
        <pc:chgData name="Mintra Sadler" userId="2e57e5b4-fc7b-4585-b458-0dd182ec351d" providerId="ADAL" clId="{F3078A89-A9CD-4CD7-9F43-AA5A7E658352}" dt="2019-06-27T15:45:27.794" v="19" actId="478"/>
        <pc:sldMkLst>
          <pc:docMk/>
          <pc:sldMk cId="3456601059" sldId="262"/>
        </pc:sldMkLst>
        <pc:picChg chg="del">
          <ac:chgData name="Mintra Sadler" userId="2e57e5b4-fc7b-4585-b458-0dd182ec351d" providerId="ADAL" clId="{F3078A89-A9CD-4CD7-9F43-AA5A7E658352}" dt="2019-06-27T15:45:27.794" v="19" actId="478"/>
          <ac:picMkLst>
            <pc:docMk/>
            <pc:sldMk cId="3456601059" sldId="262"/>
            <ac:picMk id="3" creationId="{78ECCCE8-67D9-4F9D-A850-91564CD2555D}"/>
          </ac:picMkLst>
        </pc:picChg>
      </pc:sldChg>
      <pc:sldChg chg="delSp">
        <pc:chgData name="Mintra Sadler" userId="2e57e5b4-fc7b-4585-b458-0dd182ec351d" providerId="ADAL" clId="{F3078A89-A9CD-4CD7-9F43-AA5A7E658352}" dt="2019-06-27T15:44:37.310" v="8" actId="478"/>
        <pc:sldMkLst>
          <pc:docMk/>
          <pc:sldMk cId="3211741836" sldId="266"/>
        </pc:sldMkLst>
        <pc:picChg chg="del">
          <ac:chgData name="Mintra Sadler" userId="2e57e5b4-fc7b-4585-b458-0dd182ec351d" providerId="ADAL" clId="{F3078A89-A9CD-4CD7-9F43-AA5A7E658352}" dt="2019-06-27T15:44:35.444" v="7" actId="478"/>
          <ac:picMkLst>
            <pc:docMk/>
            <pc:sldMk cId="3211741836" sldId="266"/>
            <ac:picMk id="9" creationId="{1C18A8A5-220D-4B57-9F19-E8513BEA806F}"/>
          </ac:picMkLst>
        </pc:picChg>
        <pc:picChg chg="del">
          <ac:chgData name="Mintra Sadler" userId="2e57e5b4-fc7b-4585-b458-0dd182ec351d" providerId="ADAL" clId="{F3078A89-A9CD-4CD7-9F43-AA5A7E658352}" dt="2019-06-27T15:44:37.310" v="8" actId="478"/>
          <ac:picMkLst>
            <pc:docMk/>
            <pc:sldMk cId="3211741836" sldId="266"/>
            <ac:picMk id="10" creationId="{1FD8A57F-E3C0-45C9-A0BA-1F449945199F}"/>
          </ac:picMkLst>
        </pc:picChg>
      </pc:sldChg>
      <pc:sldChg chg="delSp">
        <pc:chgData name="Mintra Sadler" userId="2e57e5b4-fc7b-4585-b458-0dd182ec351d" providerId="ADAL" clId="{F3078A89-A9CD-4CD7-9F43-AA5A7E658352}" dt="2019-06-27T15:44:42.697" v="10" actId="478"/>
        <pc:sldMkLst>
          <pc:docMk/>
          <pc:sldMk cId="894758645" sldId="267"/>
        </pc:sldMkLst>
        <pc:spChg chg="del">
          <ac:chgData name="Mintra Sadler" userId="2e57e5b4-fc7b-4585-b458-0dd182ec351d" providerId="ADAL" clId="{F3078A89-A9CD-4CD7-9F43-AA5A7E658352}" dt="2019-06-27T15:44:42.697" v="10" actId="478"/>
          <ac:spMkLst>
            <pc:docMk/>
            <pc:sldMk cId="894758645" sldId="267"/>
            <ac:spMk id="235" creationId="{176F1C38-21EF-4AF4-9EE2-29A28D3104F5}"/>
          </ac:spMkLst>
        </pc:spChg>
        <pc:picChg chg="del">
          <ac:chgData name="Mintra Sadler" userId="2e57e5b4-fc7b-4585-b458-0dd182ec351d" providerId="ADAL" clId="{F3078A89-A9CD-4CD7-9F43-AA5A7E658352}" dt="2019-06-27T15:44:40.961" v="9" actId="478"/>
          <ac:picMkLst>
            <pc:docMk/>
            <pc:sldMk cId="894758645" sldId="267"/>
            <ac:picMk id="8" creationId="{6A1CC45B-1327-45FD-A39F-6F420B690404}"/>
          </ac:picMkLst>
        </pc:picChg>
      </pc:sldChg>
      <pc:sldMasterChg chg="addSp delSp modSp">
        <pc:chgData name="Mintra Sadler" userId="2e57e5b4-fc7b-4585-b458-0dd182ec351d" providerId="ADAL" clId="{F3078A89-A9CD-4CD7-9F43-AA5A7E658352}" dt="2019-06-27T15:44:18.070" v="5" actId="1076"/>
        <pc:sldMasterMkLst>
          <pc:docMk/>
          <pc:sldMasterMk cId="2145986471" sldId="2147483648"/>
        </pc:sldMasterMkLst>
        <pc:picChg chg="del">
          <ac:chgData name="Mintra Sadler" userId="2e57e5b4-fc7b-4585-b458-0dd182ec351d" providerId="ADAL" clId="{F3078A89-A9CD-4CD7-9F43-AA5A7E658352}" dt="2019-06-27T15:44:09.622" v="2" actId="478"/>
          <ac:picMkLst>
            <pc:docMk/>
            <pc:sldMasterMk cId="2145986471" sldId="2147483648"/>
            <ac:picMk id="2" creationId="{266B59E6-882C-45DE-8238-3219156196B6}"/>
          </ac:picMkLst>
        </pc:picChg>
        <pc:picChg chg="del">
          <ac:chgData name="Mintra Sadler" userId="2e57e5b4-fc7b-4585-b458-0dd182ec351d" providerId="ADAL" clId="{F3078A89-A9CD-4CD7-9F43-AA5A7E658352}" dt="2019-06-27T15:44:13.555" v="4" actId="478"/>
          <ac:picMkLst>
            <pc:docMk/>
            <pc:sldMasterMk cId="2145986471" sldId="2147483648"/>
            <ac:picMk id="3" creationId="{F117EC7B-24E9-4E12-9F0E-12CD57994621}"/>
          </ac:picMkLst>
        </pc:picChg>
        <pc:picChg chg="add mod">
          <ac:chgData name="Mintra Sadler" userId="2e57e5b4-fc7b-4585-b458-0dd182ec351d" providerId="ADAL" clId="{F3078A89-A9CD-4CD7-9F43-AA5A7E658352}" dt="2019-06-27T15:44:18.070" v="5" actId="1076"/>
          <ac:picMkLst>
            <pc:docMk/>
            <pc:sldMasterMk cId="2145986471" sldId="2147483648"/>
            <ac:picMk id="5" creationId="{35F13DDF-48A5-4F79-8694-5C250E65D63B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4608-9B3F-430B-9C7B-EAFB3339CD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45C2-8452-4854-B0F5-621CBE12D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B1438-A63F-4A83-9420-9369AA23CB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1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B1438-A63F-4A83-9420-9369AA23CB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0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4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8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6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02A7926-1916-6345-8AFE-B2DE4CA9E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7E5A9-D15C-7D4F-87FA-92EF52011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531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9B277-4E9C-2F42-A3E9-3B179E0322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3939" y="4259483"/>
            <a:ext cx="847215" cy="170027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21E9B07-03BD-624C-A06D-249A1E9EDB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555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94ADC9E-F4B6-8D41-A306-0802A50C4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A5C38-209D-9E4F-AF00-5B4F3F16B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53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A5C633-FFA0-4545-983F-89FA8DBED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3939" y="4259483"/>
            <a:ext cx="847215" cy="170027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839D504-0752-434B-B9F4-0CA0028C36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7550"/>
            <a:ext cx="1752600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14E6A-20ED-594B-8934-99DD3EAAD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925" y="918340"/>
            <a:ext cx="11360150" cy="1905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60C73D5-4101-7C4E-8FC2-B6C280F1D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7550"/>
            <a:ext cx="1752600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A356174-74CB-7042-8CC8-4FE2A665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7E5A9-D15C-7D4F-87FA-92EF52011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531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21E9B07-03BD-624C-A06D-249A1E9EDB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555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6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2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1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2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B-2846-458E-8025-C721B83758E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CCA8-C7C2-410D-9DEB-728EDE7CE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66A39-DA4B-1CC9-17C1-BDDA942D14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0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05B73-4C07-4819-8DDB-1FEC17CB089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9E9B-C4CB-4682-9F2B-86E2A40459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8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ac.uk/business/barometer-20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dge.co.uk/research/projects/skills-shortages-uk-economy/skills-shortages-bulletin-11/" TargetMode="External"/><Relationship Id="rId5" Type="http://schemas.openxmlformats.org/officeDocument/2006/relationships/hyperlink" Target="https://www.nfer.ac.uk/key-topics-expertise/education-to-employment/the-skills-imperative-2035/" TargetMode="External"/><Relationship Id="rId4" Type="http://schemas.openxmlformats.org/officeDocument/2006/relationships/hyperlink" Target="https://www.youthemployment.org.uk/young-peoples-mental-health-is-suffering-2021-youth-voice-cens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975AFD-69C3-406C-9D47-911CD6FE3D37}"/>
              </a:ext>
            </a:extLst>
          </p:cNvPr>
          <p:cNvSpPr txBox="1">
            <a:spLocks/>
          </p:cNvSpPr>
          <p:nvPr/>
        </p:nvSpPr>
        <p:spPr>
          <a:xfrm>
            <a:off x="594610" y="1848466"/>
            <a:ext cx="11002780" cy="2071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64C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Expanding opportunity, meeting demand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EE7E3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EE7E3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@LearnWorkUK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EE7E3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#EmpSkills22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5D1B02F-467E-AB29-CED2-1D15B451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4229100" cy="13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1"/>
    </mc:Choice>
    <mc:Fallback xmlns="">
      <p:transition spd="slow" advTm="67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82" y="339307"/>
            <a:ext cx="105722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Skills Shortages and the Future of the Labour Market 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236544-8674-14A9-F9BD-AED63437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57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CE5E250-FDD8-C731-C18E-84223320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761" y="3864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343E1-6BF0-B9A4-C60D-29FB2E978E23}"/>
              </a:ext>
            </a:extLst>
          </p:cNvPr>
          <p:cNvSpPr txBox="1"/>
          <p:nvPr/>
        </p:nvSpPr>
        <p:spPr>
          <a:xfrm>
            <a:off x="486936" y="1033172"/>
            <a:ext cx="112181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Research presentations (10 mins each, 5 mins questions /reflections after each)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Open University Business Barometer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7385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 -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 Phil Kenmore, Director Corporate Development and Partnerships, Open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Youth Census - Laura-Jane Rawlings, CEO, Youth Employment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Skills Imperative 2035 – Lisa Morrison-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Coulthard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, Research Director:  Optimal Pathways Development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7385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, NFER (Presented by Olly Newton, Edge Foundation)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Reflections discussion (5 mins each then questions and discussion for all)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Kat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Emms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, Senior Researcher, Edge Foundation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Naomi Bates, SEE Business Partner - Education and Careers, Balfour Beatty VINCI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James Norris, Assistant Principal, Commercial Development, Walsall College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1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82" y="339307"/>
            <a:ext cx="105722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Skills Shortages and the Future of the Labour Market 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236544-8674-14A9-F9BD-AED63437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57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CE5E250-FDD8-C731-C18E-84223320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761" y="3864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343E1-6BF0-B9A4-C60D-29FB2E978E23}"/>
              </a:ext>
            </a:extLst>
          </p:cNvPr>
          <p:cNvSpPr txBox="1"/>
          <p:nvPr/>
        </p:nvSpPr>
        <p:spPr>
          <a:xfrm>
            <a:off x="468351" y="1293542"/>
            <a:ext cx="112181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Resources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: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OU Business Barometer - 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  <a:hlinkClick r:id="rId3" tooltip="https://www.open.ac.uk/business/barometer-20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https://www.open.ac.uk/business/barometer-2022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BF2485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BF2485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Youth Voice Census 2021 - 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  <a:hlinkClick r:id="rId4" tooltip="https://www.youthemployment.org.uk/young-peoples-mental-health-is-suffering-2021-youth-voice-censu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https://www.youthemployment.org.uk/young-peoples-mental-health-is-suffering-2021-youth-voice-census/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BF2485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22945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Skills Imperative 2035 - 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  <a:hlinkClick r:id="rId5" tooltip="https://www.nfer.ac.uk/key-topics-expertise/education-to-employment/the-skills-imperative-203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https://www.nfer.ac.uk/key-topics-expertise/education-to-employment/the-skills-imperative-2035/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BF2485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22945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Skills Shortage Bulletin 11 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  <a:hlinkClick r:id="rId6" tooltip="https://www.edge.co.uk/research/projects/skills-shortages-uk-economy/skills-shortages-bulletin-1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https://www.edge.co.uk/research/projects/skills-shortages-uk-economy/skills-shortages-bulletin-11/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  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D3A0A-CE04-E9E0-483B-D63ACEBDADE0}"/>
              </a:ext>
            </a:extLst>
          </p:cNvPr>
          <p:cNvSpPr txBox="1"/>
          <p:nvPr/>
        </p:nvSpPr>
        <p:spPr>
          <a:xfrm>
            <a:off x="3681761" y="4951314"/>
            <a:ext cx="586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Twitter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Tag: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@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ukEdge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@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LearnWorkUK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2945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2294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Hashtags: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#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SkillsShortages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F2485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 #EmpSkills22</a:t>
            </a:r>
          </a:p>
        </p:txBody>
      </p:sp>
    </p:spTree>
    <p:extLst>
      <p:ext uri="{BB962C8B-B14F-4D97-AF65-F5344CB8AC3E}">
        <p14:creationId xmlns:p14="http://schemas.microsoft.com/office/powerpoint/2010/main" val="72949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8F556492FB2409B3B1066F4E16943" ma:contentTypeVersion="12" ma:contentTypeDescription="Create a new document." ma:contentTypeScope="" ma:versionID="3ffe810c1d4343eed4d4916929829a1e">
  <xsd:schema xmlns:xsd="http://www.w3.org/2001/XMLSchema" xmlns:xs="http://www.w3.org/2001/XMLSchema" xmlns:p="http://schemas.microsoft.com/office/2006/metadata/properties" xmlns:ns2="d4127354-1402-4f1d-ba7f-e03d5a775dfb" xmlns:ns3="051e2176-d33a-49d7-9ec7-03ef78e08925" targetNamespace="http://schemas.microsoft.com/office/2006/metadata/properties" ma:root="true" ma:fieldsID="224c361de73fb45c6ae65f8827b5de8b" ns2:_="" ns3:_="">
    <xsd:import namespace="d4127354-1402-4f1d-ba7f-e03d5a775dfb"/>
    <xsd:import namespace="051e2176-d33a-49d7-9ec7-03ef78e089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e2176-d33a-49d7-9ec7-03ef78e08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0FC3F4-A373-42FD-9BAB-3F5871B1A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27354-1402-4f1d-ba7f-e03d5a775dfb"/>
    <ds:schemaRef ds:uri="051e2176-d33a-49d7-9ec7-03ef78e08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8466BF-511A-443D-B4FA-A892A92498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27CB6-7345-45E3-9292-B751D969D22F}">
  <ds:schemaRefs>
    <ds:schemaRef ds:uri="http://schemas.microsoft.com/office/2006/documentManagement/types"/>
    <ds:schemaRef ds:uri="d4127354-1402-4f1d-ba7f-e03d5a775dfb"/>
    <ds:schemaRef ds:uri="http://purl.org/dc/elements/1.1/"/>
    <ds:schemaRef ds:uri="http://schemas.microsoft.com/office/2006/metadata/properties"/>
    <ds:schemaRef ds:uri="http://purl.org/dc/terms/"/>
    <ds:schemaRef ds:uri="051e2176-d33a-49d7-9ec7-03ef78e0892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238</Words>
  <Application>Microsoft Office PowerPoint</Application>
  <PresentationFormat>Widescreen</PresentationFormat>
  <Paragraphs>39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Raleway</vt:lpstr>
      <vt:lpstr>Office Theme</vt:lpstr>
      <vt:lpstr>5_Office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Ahliyah Majid</dc:creator>
  <cp:lastModifiedBy>Roisin Sheehy</cp:lastModifiedBy>
  <cp:revision>39</cp:revision>
  <dcterms:created xsi:type="dcterms:W3CDTF">2018-01-24T16:19:57Z</dcterms:created>
  <dcterms:modified xsi:type="dcterms:W3CDTF">2022-11-22T11:19:09Z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0x0101003FE8F556492FB2409B3B1066F4E16943</vt:lpwstr>
  </property>
</Properties>
</file>