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89" r:id="rId5"/>
    <p:sldMasterId id="2147483762" r:id="rId6"/>
    <p:sldMasterId id="2147483786" r:id="rId7"/>
  </p:sldMasterIdLst>
  <p:notesMasterIdLst>
    <p:notesMasterId r:id="rId27"/>
  </p:notesMasterIdLst>
  <p:sldIdLst>
    <p:sldId id="284" r:id="rId8"/>
    <p:sldId id="4533" r:id="rId9"/>
    <p:sldId id="4993" r:id="rId10"/>
    <p:sldId id="4889" r:id="rId11"/>
    <p:sldId id="4887" r:id="rId12"/>
    <p:sldId id="4929" r:id="rId13"/>
    <p:sldId id="4950" r:id="rId14"/>
    <p:sldId id="4973" r:id="rId15"/>
    <p:sldId id="4998" r:id="rId16"/>
    <p:sldId id="840" r:id="rId17"/>
    <p:sldId id="813" r:id="rId18"/>
    <p:sldId id="808" r:id="rId19"/>
    <p:sldId id="822" r:id="rId20"/>
    <p:sldId id="814" r:id="rId21"/>
    <p:sldId id="823" r:id="rId22"/>
    <p:sldId id="799" r:id="rId23"/>
    <p:sldId id="842" r:id="rId24"/>
    <p:sldId id="843" r:id="rId25"/>
    <p:sldId id="499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E3B"/>
    <a:srgbClr val="264C59"/>
    <a:srgbClr val="0052A0"/>
    <a:srgbClr val="9F20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BE1277-31B3-4DE2-95F5-B8CD294FCC19}" v="27" dt="2019-07-05T09:56:42.4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isin Sheehy" userId="3805295e-2340-4779-bf86-696006b324ea" providerId="ADAL" clId="{92BE1277-31B3-4DE2-95F5-B8CD294FCC19}"/>
    <pc:docChg chg="undo redo custSel addSld delSld modSld sldOrd">
      <pc:chgData name="Roisin Sheehy" userId="3805295e-2340-4779-bf86-696006b324ea" providerId="ADAL" clId="{92BE1277-31B3-4DE2-95F5-B8CD294FCC19}" dt="2019-07-08T09:20:54.123" v="247" actId="1076"/>
      <pc:docMkLst>
        <pc:docMk/>
      </pc:docMkLst>
      <pc:sldChg chg="addSp delSp modSp">
        <pc:chgData name="Roisin Sheehy" userId="3805295e-2340-4779-bf86-696006b324ea" providerId="ADAL" clId="{92BE1277-31B3-4DE2-95F5-B8CD294FCC19}" dt="2019-07-08T09:20:54.123" v="247" actId="1076"/>
        <pc:sldMkLst>
          <pc:docMk/>
          <pc:sldMk cId="894758645" sldId="267"/>
        </pc:sldMkLst>
        <pc:spChg chg="del">
          <ac:chgData name="Roisin Sheehy" userId="3805295e-2340-4779-bf86-696006b324ea" providerId="ADAL" clId="{92BE1277-31B3-4DE2-95F5-B8CD294FCC19}" dt="2019-07-05T09:39:41.483" v="0" actId="478"/>
          <ac:spMkLst>
            <pc:docMk/>
            <pc:sldMk cId="894758645" sldId="267"/>
            <ac:spMk id="2" creationId="{00000000-0000-0000-0000-000000000000}"/>
          </ac:spMkLst>
        </pc:spChg>
        <pc:spChg chg="add del mod">
          <ac:chgData name="Roisin Sheehy" userId="3805295e-2340-4779-bf86-696006b324ea" providerId="ADAL" clId="{92BE1277-31B3-4DE2-95F5-B8CD294FCC19}" dt="2019-07-05T09:39:44.703" v="6" actId="478"/>
          <ac:spMkLst>
            <pc:docMk/>
            <pc:sldMk cId="894758645" sldId="267"/>
            <ac:spMk id="5" creationId="{19F56493-9AD4-4427-A3CC-39DB6260CAFF}"/>
          </ac:spMkLst>
        </pc:spChg>
        <pc:spChg chg="add mod">
          <ac:chgData name="Roisin Sheehy" userId="3805295e-2340-4779-bf86-696006b324ea" providerId="ADAL" clId="{92BE1277-31B3-4DE2-95F5-B8CD294FCC19}" dt="2019-07-08T09:20:54.123" v="247" actId="1076"/>
          <ac:spMkLst>
            <pc:docMk/>
            <pc:sldMk cId="894758645" sldId="267"/>
            <ac:spMk id="7" creationId="{6F0084FC-3E7E-458C-8AB7-8888CECB20E7}"/>
          </ac:spMkLst>
        </pc:spChg>
        <pc:spChg chg="add del mod">
          <ac:chgData name="Roisin Sheehy" userId="3805295e-2340-4779-bf86-696006b324ea" providerId="ADAL" clId="{92BE1277-31B3-4DE2-95F5-B8CD294FCC19}" dt="2019-07-05T09:43:45.456" v="62" actId="478"/>
          <ac:spMkLst>
            <pc:docMk/>
            <pc:sldMk cId="894758645" sldId="267"/>
            <ac:spMk id="8" creationId="{5AD766EF-0A85-4D4A-A954-C8A1FB14040F}"/>
          </ac:spMkLst>
        </pc:spChg>
        <pc:picChg chg="del">
          <ac:chgData name="Roisin Sheehy" userId="3805295e-2340-4779-bf86-696006b324ea" providerId="ADAL" clId="{92BE1277-31B3-4DE2-95F5-B8CD294FCC19}" dt="2019-07-05T09:39:41.796" v="1" actId="478"/>
          <ac:picMkLst>
            <pc:docMk/>
            <pc:sldMk cId="894758645" sldId="267"/>
            <ac:picMk id="4" creationId="{BA8DF3DE-B7EA-4BF4-B65C-F89DEBDE5AA7}"/>
          </ac:picMkLst>
        </pc:picChg>
        <pc:picChg chg="del">
          <ac:chgData name="Roisin Sheehy" userId="3805295e-2340-4779-bf86-696006b324ea" providerId="ADAL" clId="{92BE1277-31B3-4DE2-95F5-B8CD294FCC19}" dt="2019-07-05T09:39:43.272" v="5" actId="478"/>
          <ac:picMkLst>
            <pc:docMk/>
            <pc:sldMk cId="894758645" sldId="267"/>
            <ac:picMk id="6" creationId="{7EA74984-75AC-4C0A-BE0A-BEE0393D8FB4}"/>
          </ac:picMkLst>
        </pc:picChg>
        <pc:picChg chg="del">
          <ac:chgData name="Roisin Sheehy" userId="3805295e-2340-4779-bf86-696006b324ea" providerId="ADAL" clId="{92BE1277-31B3-4DE2-95F5-B8CD294FCC19}" dt="2019-07-05T09:39:42.030" v="2" actId="478"/>
          <ac:picMkLst>
            <pc:docMk/>
            <pc:sldMk cId="894758645" sldId="267"/>
            <ac:picMk id="226" creationId="{C08EC78B-6430-4AAB-BA70-5860AE2CEB95}"/>
          </ac:picMkLst>
        </pc:picChg>
        <pc:picChg chg="del">
          <ac:chgData name="Roisin Sheehy" userId="3805295e-2340-4779-bf86-696006b324ea" providerId="ADAL" clId="{92BE1277-31B3-4DE2-95F5-B8CD294FCC19}" dt="2019-07-05T09:39:42.311" v="3" actId="478"/>
          <ac:picMkLst>
            <pc:docMk/>
            <pc:sldMk cId="894758645" sldId="267"/>
            <ac:picMk id="230" creationId="{770F9904-4890-4768-BA0B-9CFB69A14A1C}"/>
          </ac:picMkLst>
        </pc:picChg>
        <pc:picChg chg="del">
          <ac:chgData name="Roisin Sheehy" userId="3805295e-2340-4779-bf86-696006b324ea" providerId="ADAL" clId="{92BE1277-31B3-4DE2-95F5-B8CD294FCC19}" dt="2019-07-05T09:39:42.971" v="4" actId="478"/>
          <ac:picMkLst>
            <pc:docMk/>
            <pc:sldMk cId="894758645" sldId="267"/>
            <ac:picMk id="233" creationId="{3E9F018D-0292-4290-8398-CD20DB069303}"/>
          </ac:picMkLst>
        </pc:picChg>
      </pc:sldChg>
      <pc:sldChg chg="addSp modSp add">
        <pc:chgData name="Roisin Sheehy" userId="3805295e-2340-4779-bf86-696006b324ea" providerId="ADAL" clId="{92BE1277-31B3-4DE2-95F5-B8CD294FCC19}" dt="2019-07-05T09:58:45.926" v="228" actId="1076"/>
        <pc:sldMkLst>
          <pc:docMk/>
          <pc:sldMk cId="3007304478" sldId="271"/>
        </pc:sldMkLst>
        <pc:spChg chg="add mod">
          <ac:chgData name="Roisin Sheehy" userId="3805295e-2340-4779-bf86-696006b324ea" providerId="ADAL" clId="{92BE1277-31B3-4DE2-95F5-B8CD294FCC19}" dt="2019-07-05T09:58:45.926" v="228" actId="1076"/>
          <ac:spMkLst>
            <pc:docMk/>
            <pc:sldMk cId="3007304478" sldId="271"/>
            <ac:spMk id="2" creationId="{1C04AB8A-6EB0-4353-97CE-87BD37504C7A}"/>
          </ac:spMkLst>
        </pc:spChg>
        <pc:spChg chg="mod">
          <ac:chgData name="Roisin Sheehy" userId="3805295e-2340-4779-bf86-696006b324ea" providerId="ADAL" clId="{92BE1277-31B3-4DE2-95F5-B8CD294FCC19}" dt="2019-07-05T09:58:43.551" v="227" actId="1076"/>
          <ac:spMkLst>
            <pc:docMk/>
            <pc:sldMk cId="3007304478" sldId="271"/>
            <ac:spMk id="7" creationId="{6F0084FC-3E7E-458C-8AB7-8888CECB20E7}"/>
          </ac:spMkLst>
        </pc:spChg>
      </pc:sldChg>
      <pc:sldChg chg="modSp add">
        <pc:chgData name="Roisin Sheehy" userId="3805295e-2340-4779-bf86-696006b324ea" providerId="ADAL" clId="{92BE1277-31B3-4DE2-95F5-B8CD294FCC19}" dt="2019-07-05T09:58:13.176" v="222" actId="20577"/>
        <pc:sldMkLst>
          <pc:docMk/>
          <pc:sldMk cId="3143617398" sldId="272"/>
        </pc:sldMkLst>
        <pc:spChg chg="mod">
          <ac:chgData name="Roisin Sheehy" userId="3805295e-2340-4779-bf86-696006b324ea" providerId="ADAL" clId="{92BE1277-31B3-4DE2-95F5-B8CD294FCC19}" dt="2019-07-05T09:58:10.348" v="221" actId="1076"/>
          <ac:spMkLst>
            <pc:docMk/>
            <pc:sldMk cId="3143617398" sldId="272"/>
            <ac:spMk id="2" creationId="{1C04AB8A-6EB0-4353-97CE-87BD37504C7A}"/>
          </ac:spMkLst>
        </pc:spChg>
        <pc:spChg chg="mod">
          <ac:chgData name="Roisin Sheehy" userId="3805295e-2340-4779-bf86-696006b324ea" providerId="ADAL" clId="{92BE1277-31B3-4DE2-95F5-B8CD294FCC19}" dt="2019-07-05T09:58:13.176" v="222" actId="20577"/>
          <ac:spMkLst>
            <pc:docMk/>
            <pc:sldMk cId="3143617398" sldId="272"/>
            <ac:spMk id="7" creationId="{6F0084FC-3E7E-458C-8AB7-8888CECB20E7}"/>
          </ac:spMkLst>
        </pc:spChg>
      </pc:sldChg>
      <pc:sldChg chg="modSp add">
        <pc:chgData name="Roisin Sheehy" userId="3805295e-2340-4779-bf86-696006b324ea" providerId="ADAL" clId="{92BE1277-31B3-4DE2-95F5-B8CD294FCC19}" dt="2019-07-08T09:20:29.547" v="238" actId="255"/>
        <pc:sldMkLst>
          <pc:docMk/>
          <pc:sldMk cId="516273267" sldId="273"/>
        </pc:sldMkLst>
        <pc:spChg chg="mod">
          <ac:chgData name="Roisin Sheehy" userId="3805295e-2340-4779-bf86-696006b324ea" providerId="ADAL" clId="{92BE1277-31B3-4DE2-95F5-B8CD294FCC19}" dt="2019-07-08T09:20:29.547" v="238" actId="255"/>
          <ac:spMkLst>
            <pc:docMk/>
            <pc:sldMk cId="516273267" sldId="273"/>
            <ac:spMk id="7" creationId="{6F0084FC-3E7E-458C-8AB7-8888CECB20E7}"/>
          </ac:spMkLst>
        </pc:spChg>
      </pc:sldChg>
      <pc:sldChg chg="modSp add ord">
        <pc:chgData name="Roisin Sheehy" userId="3805295e-2340-4779-bf86-696006b324ea" providerId="ADAL" clId="{92BE1277-31B3-4DE2-95F5-B8CD294FCC19}" dt="2019-07-08T09:20:22.995" v="237" actId="255"/>
        <pc:sldMkLst>
          <pc:docMk/>
          <pc:sldMk cId="617079691" sldId="274"/>
        </pc:sldMkLst>
        <pc:spChg chg="mod">
          <ac:chgData name="Roisin Sheehy" userId="3805295e-2340-4779-bf86-696006b324ea" providerId="ADAL" clId="{92BE1277-31B3-4DE2-95F5-B8CD294FCC19}" dt="2019-07-08T09:20:22.995" v="237" actId="255"/>
          <ac:spMkLst>
            <pc:docMk/>
            <pc:sldMk cId="617079691" sldId="274"/>
            <ac:spMk id="7" creationId="{6F0084FC-3E7E-458C-8AB7-8888CECB20E7}"/>
          </ac:spMkLst>
        </pc:spChg>
      </pc:sldChg>
    </pc:docChg>
  </pc:docChgLst>
  <pc:docChgLst>
    <pc:chgData name="Roisin Sheehy" userId="3805295e-2340-4779-bf86-696006b324ea" providerId="ADAL" clId="{70AB1580-26CB-4B5C-8BA9-F5071A569AF6}"/>
    <pc:docChg chg="undo custSel modSld">
      <pc:chgData name="Roisin Sheehy" userId="3805295e-2340-4779-bf86-696006b324ea" providerId="ADAL" clId="{70AB1580-26CB-4B5C-8BA9-F5071A569AF6}" dt="2019-07-05T09:36:50.495" v="1332" actId="1076"/>
      <pc:docMkLst>
        <pc:docMk/>
      </pc:docMkLst>
      <pc:sldChg chg="addSp delSp modSp">
        <pc:chgData name="Roisin Sheehy" userId="3805295e-2340-4779-bf86-696006b324ea" providerId="ADAL" clId="{70AB1580-26CB-4B5C-8BA9-F5071A569AF6}" dt="2019-07-05T08:53:19.028" v="183" actId="478"/>
        <pc:sldMkLst>
          <pc:docMk/>
          <pc:sldMk cId="206343689" sldId="256"/>
        </pc:sldMkLst>
        <pc:spChg chg="add del">
          <ac:chgData name="Roisin Sheehy" userId="3805295e-2340-4779-bf86-696006b324ea" providerId="ADAL" clId="{70AB1580-26CB-4B5C-8BA9-F5071A569AF6}" dt="2019-07-05T08:47:28.433" v="73"/>
          <ac:spMkLst>
            <pc:docMk/>
            <pc:sldMk cId="206343689" sldId="256"/>
            <ac:spMk id="2" creationId="{7425E2F8-D2D9-4214-A5EA-95375ABAEE05}"/>
          </ac:spMkLst>
        </pc:spChg>
        <pc:spChg chg="add del mod">
          <ac:chgData name="Roisin Sheehy" userId="3805295e-2340-4779-bf86-696006b324ea" providerId="ADAL" clId="{70AB1580-26CB-4B5C-8BA9-F5071A569AF6}" dt="2019-07-05T08:53:18.544" v="182" actId="478"/>
          <ac:spMkLst>
            <pc:docMk/>
            <pc:sldMk cId="206343689" sldId="256"/>
            <ac:spMk id="3" creationId="{634D0CE8-0A28-4950-BD57-F1D286AE9C61}"/>
          </ac:spMkLst>
        </pc:spChg>
        <pc:spChg chg="add mod">
          <ac:chgData name="Roisin Sheehy" userId="3805295e-2340-4779-bf86-696006b324ea" providerId="ADAL" clId="{70AB1580-26CB-4B5C-8BA9-F5071A569AF6}" dt="2019-07-05T08:48:18.802" v="112" actId="1076"/>
          <ac:spMkLst>
            <pc:docMk/>
            <pc:sldMk cId="206343689" sldId="256"/>
            <ac:spMk id="4" creationId="{1A9F6DBA-DDA3-4598-8247-48B3E8E2735A}"/>
          </ac:spMkLst>
        </pc:spChg>
        <pc:spChg chg="mod">
          <ac:chgData name="Roisin Sheehy" userId="3805295e-2340-4779-bf86-696006b324ea" providerId="ADAL" clId="{70AB1580-26CB-4B5C-8BA9-F5071A569AF6}" dt="2019-07-05T08:47:22.868" v="71" actId="1076"/>
          <ac:spMkLst>
            <pc:docMk/>
            <pc:sldMk cId="206343689" sldId="256"/>
            <ac:spMk id="6" creationId="{50975AFD-69C3-406C-9D47-911CD6FE3D37}"/>
          </ac:spMkLst>
        </pc:spChg>
        <pc:spChg chg="add del mod">
          <ac:chgData name="Roisin Sheehy" userId="3805295e-2340-4779-bf86-696006b324ea" providerId="ADAL" clId="{70AB1580-26CB-4B5C-8BA9-F5071A569AF6}" dt="2019-07-05T08:53:19.028" v="183" actId="478"/>
          <ac:spMkLst>
            <pc:docMk/>
            <pc:sldMk cId="206343689" sldId="256"/>
            <ac:spMk id="7" creationId="{9012D34D-7671-4808-9151-1DE491AFF9AA}"/>
          </ac:spMkLst>
        </pc:spChg>
      </pc:sldChg>
      <pc:sldChg chg="modSp">
        <pc:chgData name="Roisin Sheehy" userId="3805295e-2340-4779-bf86-696006b324ea" providerId="ADAL" clId="{70AB1580-26CB-4B5C-8BA9-F5071A569AF6}" dt="2019-07-05T09:22:05.312" v="922" actId="20577"/>
        <pc:sldMkLst>
          <pc:docMk/>
          <pc:sldMk cId="3456601059" sldId="262"/>
        </pc:sldMkLst>
        <pc:spChg chg="mod">
          <ac:chgData name="Roisin Sheehy" userId="3805295e-2340-4779-bf86-696006b324ea" providerId="ADAL" clId="{70AB1580-26CB-4B5C-8BA9-F5071A569AF6}" dt="2019-07-05T09:22:05.312" v="922" actId="20577"/>
          <ac:spMkLst>
            <pc:docMk/>
            <pc:sldMk cId="3456601059" sldId="262"/>
            <ac:spMk id="2" creationId="{00000000-0000-0000-0000-000000000000}"/>
          </ac:spMkLst>
        </pc:spChg>
      </pc:sldChg>
      <pc:sldChg chg="addSp delSp modSp">
        <pc:chgData name="Roisin Sheehy" userId="3805295e-2340-4779-bf86-696006b324ea" providerId="ADAL" clId="{70AB1580-26CB-4B5C-8BA9-F5071A569AF6}" dt="2019-07-05T08:51:01.686" v="153" actId="1076"/>
        <pc:sldMkLst>
          <pc:docMk/>
          <pc:sldMk cId="3211741836" sldId="266"/>
        </pc:sldMkLst>
        <pc:spChg chg="mod">
          <ac:chgData name="Roisin Sheehy" userId="3805295e-2340-4779-bf86-696006b324ea" providerId="ADAL" clId="{70AB1580-26CB-4B5C-8BA9-F5071A569AF6}" dt="2019-07-05T08:51:01.686" v="153" actId="1076"/>
          <ac:spMkLst>
            <pc:docMk/>
            <pc:sldMk cId="3211741836" sldId="266"/>
            <ac:spMk id="13" creationId="{2E879C69-0329-4355-A13D-E55671EB38A5}"/>
          </ac:spMkLst>
        </pc:spChg>
        <pc:spChg chg="add del mod">
          <ac:chgData name="Roisin Sheehy" userId="3805295e-2340-4779-bf86-696006b324ea" providerId="ADAL" clId="{70AB1580-26CB-4B5C-8BA9-F5071A569AF6}" dt="2019-07-05T08:50:49.956" v="150" actId="478"/>
          <ac:spMkLst>
            <pc:docMk/>
            <pc:sldMk cId="3211741836" sldId="266"/>
            <ac:spMk id="14" creationId="{EA03FC58-1993-4401-AA98-370960C617DB}"/>
          </ac:spMkLst>
        </pc:spChg>
        <pc:spChg chg="add del mod">
          <ac:chgData name="Roisin Sheehy" userId="3805295e-2340-4779-bf86-696006b324ea" providerId="ADAL" clId="{70AB1580-26CB-4B5C-8BA9-F5071A569AF6}" dt="2019-07-05T08:50:48.631" v="149" actId="478"/>
          <ac:spMkLst>
            <pc:docMk/>
            <pc:sldMk cId="3211741836" sldId="266"/>
            <ac:spMk id="15" creationId="{A51DE773-C4A8-47EA-A14C-E22DFE5D6295}"/>
          </ac:spMkLst>
        </pc:spChg>
        <pc:spChg chg="add del mod">
          <ac:chgData name="Roisin Sheehy" userId="3805295e-2340-4779-bf86-696006b324ea" providerId="ADAL" clId="{70AB1580-26CB-4B5C-8BA9-F5071A569AF6}" dt="2019-07-05T08:50:26.538" v="146" actId="478"/>
          <ac:spMkLst>
            <pc:docMk/>
            <pc:sldMk cId="3211741836" sldId="266"/>
            <ac:spMk id="16" creationId="{55FC90E0-A9B8-4AB6-BCF4-F6C3E5172D75}"/>
          </ac:spMkLst>
        </pc:spChg>
        <pc:spChg chg="add del mod">
          <ac:chgData name="Roisin Sheehy" userId="3805295e-2340-4779-bf86-696006b324ea" providerId="ADAL" clId="{70AB1580-26CB-4B5C-8BA9-F5071A569AF6}" dt="2019-07-05T08:50:26.100" v="145" actId="478"/>
          <ac:spMkLst>
            <pc:docMk/>
            <pc:sldMk cId="3211741836" sldId="266"/>
            <ac:spMk id="17" creationId="{12464197-D98A-426F-AE7D-2F65D2241C28}"/>
          </ac:spMkLst>
        </pc:spChg>
        <pc:spChg chg="mod">
          <ac:chgData name="Roisin Sheehy" userId="3805295e-2340-4779-bf86-696006b324ea" providerId="ADAL" clId="{70AB1580-26CB-4B5C-8BA9-F5071A569AF6}" dt="2019-07-05T08:51:00.046" v="152" actId="1076"/>
          <ac:spMkLst>
            <pc:docMk/>
            <pc:sldMk cId="3211741836" sldId="266"/>
            <ac:spMk id="18" creationId="{B1454264-8B36-4A5F-A21D-8189E58BF8A8}"/>
          </ac:spMkLst>
        </pc:spChg>
        <pc:spChg chg="del mod">
          <ac:chgData name="Roisin Sheehy" userId="3805295e-2340-4779-bf86-696006b324ea" providerId="ADAL" clId="{70AB1580-26CB-4B5C-8BA9-F5071A569AF6}" dt="2019-07-05T08:50:50.291" v="151" actId="478"/>
          <ac:spMkLst>
            <pc:docMk/>
            <pc:sldMk cId="3211741836" sldId="266"/>
            <ac:spMk id="19" creationId="{4F96247E-0587-4900-804D-B1600AF93C77}"/>
          </ac:spMkLst>
        </pc:spChg>
        <pc:spChg chg="del">
          <ac:chgData name="Roisin Sheehy" userId="3805295e-2340-4779-bf86-696006b324ea" providerId="ADAL" clId="{70AB1580-26CB-4B5C-8BA9-F5071A569AF6}" dt="2019-07-05T08:48:50.469" v="121" actId="478"/>
          <ac:spMkLst>
            <pc:docMk/>
            <pc:sldMk cId="3211741836" sldId="266"/>
            <ac:spMk id="20" creationId="{D4B77A8B-4EAE-48B0-A057-3D1B5AB981A1}"/>
          </ac:spMkLst>
        </pc:spChg>
        <pc:spChg chg="del mod">
          <ac:chgData name="Roisin Sheehy" userId="3805295e-2340-4779-bf86-696006b324ea" providerId="ADAL" clId="{70AB1580-26CB-4B5C-8BA9-F5071A569AF6}" dt="2019-07-05T08:48:49.548" v="120" actId="478"/>
          <ac:spMkLst>
            <pc:docMk/>
            <pc:sldMk cId="3211741836" sldId="266"/>
            <ac:spMk id="21" creationId="{6A00BCE6-CF4B-4ECA-BBD3-92323D337BD4}"/>
          </ac:spMkLst>
        </pc:spChg>
        <pc:spChg chg="del mod">
          <ac:chgData name="Roisin Sheehy" userId="3805295e-2340-4779-bf86-696006b324ea" providerId="ADAL" clId="{70AB1580-26CB-4B5C-8BA9-F5071A569AF6}" dt="2019-07-05T08:48:48.579" v="119" actId="478"/>
          <ac:spMkLst>
            <pc:docMk/>
            <pc:sldMk cId="3211741836" sldId="266"/>
            <ac:spMk id="22" creationId="{7E6D26AF-9408-409A-B751-4C458EFB1100}"/>
          </ac:spMkLst>
        </pc:spChg>
        <pc:spChg chg="del">
          <ac:chgData name="Roisin Sheehy" userId="3805295e-2340-4779-bf86-696006b324ea" providerId="ADAL" clId="{70AB1580-26CB-4B5C-8BA9-F5071A569AF6}" dt="2019-07-05T08:48:50.830" v="122" actId="478"/>
          <ac:spMkLst>
            <pc:docMk/>
            <pc:sldMk cId="3211741836" sldId="266"/>
            <ac:spMk id="23" creationId="{72C4DB94-24D2-4077-91BD-9C2E93DF1DC4}"/>
          </ac:spMkLst>
        </pc:spChg>
        <pc:picChg chg="del mod">
          <ac:chgData name="Roisin Sheehy" userId="3805295e-2340-4779-bf86-696006b324ea" providerId="ADAL" clId="{70AB1580-26CB-4B5C-8BA9-F5071A569AF6}" dt="2019-07-05T08:49:49.795" v="137" actId="478"/>
          <ac:picMkLst>
            <pc:docMk/>
            <pc:sldMk cId="3211741836" sldId="266"/>
            <ac:picMk id="8" creationId="{558930D5-768A-491D-AFAE-DEE526CA037D}"/>
          </ac:picMkLst>
        </pc:picChg>
        <pc:picChg chg="del">
          <ac:chgData name="Roisin Sheehy" userId="3805295e-2340-4779-bf86-696006b324ea" providerId="ADAL" clId="{70AB1580-26CB-4B5C-8BA9-F5071A569AF6}" dt="2019-07-05T08:48:25.858" v="113" actId="478"/>
          <ac:picMkLst>
            <pc:docMk/>
            <pc:sldMk cId="3211741836" sldId="266"/>
            <ac:picMk id="12" creationId="{5C143E5E-9ECA-4E67-9DEB-FDDF5ADE844A}"/>
          </ac:picMkLst>
        </pc:picChg>
      </pc:sldChg>
      <pc:sldChg chg="addSp delSp modSp">
        <pc:chgData name="Roisin Sheehy" userId="3805295e-2340-4779-bf86-696006b324ea" providerId="ADAL" clId="{70AB1580-26CB-4B5C-8BA9-F5071A569AF6}" dt="2019-07-05T09:34:52.043" v="1297" actId="1076"/>
        <pc:sldMkLst>
          <pc:docMk/>
          <pc:sldMk cId="894758645" sldId="267"/>
        </pc:sldMkLst>
        <pc:spChg chg="mod">
          <ac:chgData name="Roisin Sheehy" userId="3805295e-2340-4779-bf86-696006b324ea" providerId="ADAL" clId="{70AB1580-26CB-4B5C-8BA9-F5071A569AF6}" dt="2019-07-05T09:05:24.901" v="348" actId="1076"/>
          <ac:spMkLst>
            <pc:docMk/>
            <pc:sldMk cId="894758645" sldId="267"/>
            <ac:spMk id="2" creationId="{00000000-0000-0000-0000-000000000000}"/>
          </ac:spMkLst>
        </pc:spChg>
        <pc:picChg chg="add mod">
          <ac:chgData name="Roisin Sheehy" userId="3805295e-2340-4779-bf86-696006b324ea" providerId="ADAL" clId="{70AB1580-26CB-4B5C-8BA9-F5071A569AF6}" dt="2019-07-05T09:05:30.917" v="362" actId="1036"/>
          <ac:picMkLst>
            <pc:docMk/>
            <pc:sldMk cId="894758645" sldId="267"/>
            <ac:picMk id="4" creationId="{BA8DF3DE-B7EA-4BF4-B65C-F89DEBDE5AA7}"/>
          </ac:picMkLst>
        </pc:picChg>
        <pc:picChg chg="add mod">
          <ac:chgData name="Roisin Sheehy" userId="3805295e-2340-4779-bf86-696006b324ea" providerId="ADAL" clId="{70AB1580-26CB-4B5C-8BA9-F5071A569AF6}" dt="2019-07-05T09:34:52.043" v="1297" actId="1076"/>
          <ac:picMkLst>
            <pc:docMk/>
            <pc:sldMk cId="894758645" sldId="267"/>
            <ac:picMk id="6" creationId="{7EA74984-75AC-4C0A-BE0A-BEE0393D8FB4}"/>
          </ac:picMkLst>
        </pc:picChg>
        <pc:picChg chg="mod">
          <ac:chgData name="Roisin Sheehy" userId="3805295e-2340-4779-bf86-696006b324ea" providerId="ADAL" clId="{70AB1580-26CB-4B5C-8BA9-F5071A569AF6}" dt="2019-07-05T09:05:30.917" v="362" actId="1036"/>
          <ac:picMkLst>
            <pc:docMk/>
            <pc:sldMk cId="894758645" sldId="267"/>
            <ac:picMk id="226" creationId="{C08EC78B-6430-4AAB-BA70-5860AE2CEB95}"/>
          </ac:picMkLst>
        </pc:picChg>
        <pc:picChg chg="del">
          <ac:chgData name="Roisin Sheehy" userId="3805295e-2340-4779-bf86-696006b324ea" providerId="ADAL" clId="{70AB1580-26CB-4B5C-8BA9-F5071A569AF6}" dt="2019-07-05T08:54:37.636" v="197" actId="478"/>
          <ac:picMkLst>
            <pc:docMk/>
            <pc:sldMk cId="894758645" sldId="267"/>
            <ac:picMk id="228" creationId="{40562B6B-1831-4ACE-8B76-C029E5522731}"/>
          </ac:picMkLst>
        </pc:picChg>
        <pc:picChg chg="mod">
          <ac:chgData name="Roisin Sheehy" userId="3805295e-2340-4779-bf86-696006b324ea" providerId="ADAL" clId="{70AB1580-26CB-4B5C-8BA9-F5071A569AF6}" dt="2019-07-05T09:05:30.917" v="362" actId="1036"/>
          <ac:picMkLst>
            <pc:docMk/>
            <pc:sldMk cId="894758645" sldId="267"/>
            <ac:picMk id="230" creationId="{770F9904-4890-4768-BA0B-9CFB69A14A1C}"/>
          </ac:picMkLst>
        </pc:picChg>
        <pc:picChg chg="del">
          <ac:chgData name="Roisin Sheehy" userId="3805295e-2340-4779-bf86-696006b324ea" providerId="ADAL" clId="{70AB1580-26CB-4B5C-8BA9-F5071A569AF6}" dt="2019-07-05T08:54:37.087" v="196" actId="478"/>
          <ac:picMkLst>
            <pc:docMk/>
            <pc:sldMk cId="894758645" sldId="267"/>
            <ac:picMk id="231" creationId="{6E9CF21C-D182-4537-9E55-BD0D62D0A965}"/>
          </ac:picMkLst>
        </pc:picChg>
        <pc:picChg chg="mod">
          <ac:chgData name="Roisin Sheehy" userId="3805295e-2340-4779-bf86-696006b324ea" providerId="ADAL" clId="{70AB1580-26CB-4B5C-8BA9-F5071A569AF6}" dt="2019-07-05T09:05:30.917" v="362" actId="1036"/>
          <ac:picMkLst>
            <pc:docMk/>
            <pc:sldMk cId="894758645" sldId="267"/>
            <ac:picMk id="233" creationId="{3E9F018D-0292-4290-8398-CD20DB069303}"/>
          </ac:picMkLst>
        </pc:picChg>
      </pc:sldChg>
    </pc:docChg>
  </pc:docChgLst>
  <pc:docChgLst>
    <pc:chgData name="Mintra Sadler" userId="2e57e5b4-fc7b-4585-b458-0dd182ec351d" providerId="ADAL" clId="{F3078A89-A9CD-4CD7-9F43-AA5A7E658352}"/>
    <pc:docChg chg="undo custSel delSld modSld modMainMaster">
      <pc:chgData name="Mintra Sadler" userId="2e57e5b4-fc7b-4585-b458-0dd182ec351d" providerId="ADAL" clId="{F3078A89-A9CD-4CD7-9F43-AA5A7E658352}" dt="2019-07-03T13:30:15.753" v="56" actId="14100"/>
      <pc:docMkLst>
        <pc:docMk/>
      </pc:docMkLst>
      <pc:sldChg chg="delSp">
        <pc:chgData name="Mintra Sadler" userId="2e57e5b4-fc7b-4585-b458-0dd182ec351d" providerId="ADAL" clId="{F3078A89-A9CD-4CD7-9F43-AA5A7E658352}" dt="2019-06-27T15:44:29.262" v="6" actId="478"/>
        <pc:sldMkLst>
          <pc:docMk/>
          <pc:sldMk cId="206343689" sldId="256"/>
        </pc:sldMkLst>
        <pc:picChg chg="del">
          <ac:chgData name="Mintra Sadler" userId="2e57e5b4-fc7b-4585-b458-0dd182ec351d" providerId="ADAL" clId="{F3078A89-A9CD-4CD7-9F43-AA5A7E658352}" dt="2019-06-27T15:44:29.262" v="6" actId="478"/>
          <ac:picMkLst>
            <pc:docMk/>
            <pc:sldMk cId="206343689" sldId="256"/>
            <ac:picMk id="5" creationId="{95417E52-FEE5-451E-BD9C-98B8745CF1F4}"/>
          </ac:picMkLst>
        </pc:picChg>
      </pc:sldChg>
      <pc:sldChg chg="delSp">
        <pc:chgData name="Mintra Sadler" userId="2e57e5b4-fc7b-4585-b458-0dd182ec351d" providerId="ADAL" clId="{F3078A89-A9CD-4CD7-9F43-AA5A7E658352}" dt="2019-06-27T15:45:27.794" v="19" actId="478"/>
        <pc:sldMkLst>
          <pc:docMk/>
          <pc:sldMk cId="3456601059" sldId="262"/>
        </pc:sldMkLst>
        <pc:picChg chg="del">
          <ac:chgData name="Mintra Sadler" userId="2e57e5b4-fc7b-4585-b458-0dd182ec351d" providerId="ADAL" clId="{F3078A89-A9CD-4CD7-9F43-AA5A7E658352}" dt="2019-06-27T15:45:27.794" v="19" actId="478"/>
          <ac:picMkLst>
            <pc:docMk/>
            <pc:sldMk cId="3456601059" sldId="262"/>
            <ac:picMk id="3" creationId="{78ECCCE8-67D9-4F9D-A850-91564CD2555D}"/>
          </ac:picMkLst>
        </pc:picChg>
      </pc:sldChg>
      <pc:sldChg chg="delSp">
        <pc:chgData name="Mintra Sadler" userId="2e57e5b4-fc7b-4585-b458-0dd182ec351d" providerId="ADAL" clId="{F3078A89-A9CD-4CD7-9F43-AA5A7E658352}" dt="2019-06-27T15:44:37.310" v="8" actId="478"/>
        <pc:sldMkLst>
          <pc:docMk/>
          <pc:sldMk cId="3211741836" sldId="266"/>
        </pc:sldMkLst>
        <pc:picChg chg="del">
          <ac:chgData name="Mintra Sadler" userId="2e57e5b4-fc7b-4585-b458-0dd182ec351d" providerId="ADAL" clId="{F3078A89-A9CD-4CD7-9F43-AA5A7E658352}" dt="2019-06-27T15:44:35.444" v="7" actId="478"/>
          <ac:picMkLst>
            <pc:docMk/>
            <pc:sldMk cId="3211741836" sldId="266"/>
            <ac:picMk id="9" creationId="{1C18A8A5-220D-4B57-9F19-E8513BEA806F}"/>
          </ac:picMkLst>
        </pc:picChg>
        <pc:picChg chg="del">
          <ac:chgData name="Mintra Sadler" userId="2e57e5b4-fc7b-4585-b458-0dd182ec351d" providerId="ADAL" clId="{F3078A89-A9CD-4CD7-9F43-AA5A7E658352}" dt="2019-06-27T15:44:37.310" v="8" actId="478"/>
          <ac:picMkLst>
            <pc:docMk/>
            <pc:sldMk cId="3211741836" sldId="266"/>
            <ac:picMk id="10" creationId="{1FD8A57F-E3C0-45C9-A0BA-1F449945199F}"/>
          </ac:picMkLst>
        </pc:picChg>
      </pc:sldChg>
      <pc:sldChg chg="delSp">
        <pc:chgData name="Mintra Sadler" userId="2e57e5b4-fc7b-4585-b458-0dd182ec351d" providerId="ADAL" clId="{F3078A89-A9CD-4CD7-9F43-AA5A7E658352}" dt="2019-06-27T15:44:42.697" v="10" actId="478"/>
        <pc:sldMkLst>
          <pc:docMk/>
          <pc:sldMk cId="894758645" sldId="267"/>
        </pc:sldMkLst>
        <pc:spChg chg="del">
          <ac:chgData name="Mintra Sadler" userId="2e57e5b4-fc7b-4585-b458-0dd182ec351d" providerId="ADAL" clId="{F3078A89-A9CD-4CD7-9F43-AA5A7E658352}" dt="2019-06-27T15:44:42.697" v="10" actId="478"/>
          <ac:spMkLst>
            <pc:docMk/>
            <pc:sldMk cId="894758645" sldId="267"/>
            <ac:spMk id="235" creationId="{176F1C38-21EF-4AF4-9EE2-29A28D3104F5}"/>
          </ac:spMkLst>
        </pc:spChg>
        <pc:picChg chg="del">
          <ac:chgData name="Mintra Sadler" userId="2e57e5b4-fc7b-4585-b458-0dd182ec351d" providerId="ADAL" clId="{F3078A89-A9CD-4CD7-9F43-AA5A7E658352}" dt="2019-06-27T15:44:40.961" v="9" actId="478"/>
          <ac:picMkLst>
            <pc:docMk/>
            <pc:sldMk cId="894758645" sldId="267"/>
            <ac:picMk id="8" creationId="{6A1CC45B-1327-45FD-A39F-6F420B690404}"/>
          </ac:picMkLst>
        </pc:picChg>
      </pc:sldChg>
      <pc:sldMasterChg chg="addSp delSp modSp">
        <pc:chgData name="Mintra Sadler" userId="2e57e5b4-fc7b-4585-b458-0dd182ec351d" providerId="ADAL" clId="{F3078A89-A9CD-4CD7-9F43-AA5A7E658352}" dt="2019-06-27T15:44:18.070" v="5" actId="1076"/>
        <pc:sldMasterMkLst>
          <pc:docMk/>
          <pc:sldMasterMk cId="2145986471" sldId="2147483648"/>
        </pc:sldMasterMkLst>
        <pc:picChg chg="del">
          <ac:chgData name="Mintra Sadler" userId="2e57e5b4-fc7b-4585-b458-0dd182ec351d" providerId="ADAL" clId="{F3078A89-A9CD-4CD7-9F43-AA5A7E658352}" dt="2019-06-27T15:44:09.622" v="2" actId="478"/>
          <ac:picMkLst>
            <pc:docMk/>
            <pc:sldMasterMk cId="2145986471" sldId="2147483648"/>
            <ac:picMk id="2" creationId="{266B59E6-882C-45DE-8238-3219156196B6}"/>
          </ac:picMkLst>
        </pc:picChg>
        <pc:picChg chg="del">
          <ac:chgData name="Mintra Sadler" userId="2e57e5b4-fc7b-4585-b458-0dd182ec351d" providerId="ADAL" clId="{F3078A89-A9CD-4CD7-9F43-AA5A7E658352}" dt="2019-06-27T15:44:13.555" v="4" actId="478"/>
          <ac:picMkLst>
            <pc:docMk/>
            <pc:sldMasterMk cId="2145986471" sldId="2147483648"/>
            <ac:picMk id="3" creationId="{F117EC7B-24E9-4E12-9F0E-12CD57994621}"/>
          </ac:picMkLst>
        </pc:picChg>
        <pc:picChg chg="add mod">
          <ac:chgData name="Mintra Sadler" userId="2e57e5b4-fc7b-4585-b458-0dd182ec351d" providerId="ADAL" clId="{F3078A89-A9CD-4CD7-9F43-AA5A7E658352}" dt="2019-06-27T15:44:18.070" v="5" actId="1076"/>
          <ac:picMkLst>
            <pc:docMk/>
            <pc:sldMasterMk cId="2145986471" sldId="2147483648"/>
            <ac:picMk id="5" creationId="{35F13DDF-48A5-4F79-8694-5C250E65D63B}"/>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74608-9B3F-430B-9C7B-EAFB3339CD75}" type="datetimeFigureOut">
              <a:rPr lang="en-GB" smtClean="0"/>
              <a:t>22/11/2022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145C2-8452-4854-B0F5-621CBE12DCB1}" type="slidenum">
              <a:rPr lang="en-GB" smtClean="0"/>
              <a:t>‹#›</a:t>
            </a:fld>
            <a:endParaRPr lang="en-GB"/>
          </a:p>
        </p:txBody>
      </p:sp>
    </p:spTree>
    <p:extLst>
      <p:ext uri="{BB962C8B-B14F-4D97-AF65-F5344CB8AC3E}">
        <p14:creationId xmlns:p14="http://schemas.microsoft.com/office/powerpoint/2010/main" val="95697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CBA1-4B8F-5845-83D0-7B57B0224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429DE8-E301-4D61-9F1B-AEDB500B2E1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071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779B3B-2846-458E-8025-C721B83758EF}"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721742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779B3B-2846-458E-8025-C721B83758EF}"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266348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779B3B-2846-458E-8025-C721B83758EF}"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1617460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0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hasCustomPrompt="1"/>
          </p:nvPr>
        </p:nvSpPr>
        <p:spPr>
          <a:xfrm>
            <a:off x="540000" y="2343150"/>
            <a:ext cx="6032250" cy="1908000"/>
          </a:xfrm>
        </p:spPr>
        <p:txBody>
          <a:bodyPr anchor="t">
            <a:normAutofit/>
          </a:bodyPr>
          <a:lstStyle>
            <a:lvl1pPr marL="0" indent="0" algn="l">
              <a:lnSpc>
                <a:spcPts val="4800"/>
              </a:lnSpc>
              <a:buFont typeface="Arial" panose="020B0604020202020204" pitchFamily="34" charset="0"/>
              <a:buNone/>
              <a:defRPr sz="4500">
                <a:solidFill>
                  <a:schemeClr val="bg1"/>
                </a:solidFill>
              </a:defRPr>
            </a:lvl1pPr>
          </a:lstStyle>
          <a:p>
            <a:r>
              <a:rPr lang="en-US" dirty="0"/>
              <a:t>Click to edit Master title style</a:t>
            </a:r>
            <a:br>
              <a:rPr lang="en-US" dirty="0"/>
            </a:b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10" name="TextBox 9">
            <a:extLst>
              <a:ext uri="{FF2B5EF4-FFF2-40B4-BE49-F238E27FC236}">
                <a16:creationId xmlns:a16="http://schemas.microsoft.com/office/drawing/2014/main" id="{A3EC8675-A20E-4C95-AC1B-D8FCC3F8E1C2}"/>
              </a:ext>
            </a:extLst>
          </p:cNvPr>
          <p:cNvSpPr txBox="1"/>
          <p:nvPr userDrawn="1"/>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dirty="0">
                <a:solidFill>
                  <a:schemeClr val="bg1"/>
                </a:solidFill>
              </a:rPr>
              <a:t>ageing-better.org.uk</a:t>
            </a:r>
          </a:p>
        </p:txBody>
      </p:sp>
      <p:pic>
        <p:nvPicPr>
          <p:cNvPr id="12" name="Picture 11" descr="A picture containing drawing, plate&#10;&#10;Description automatically generated">
            <a:extLst>
              <a:ext uri="{FF2B5EF4-FFF2-40B4-BE49-F238E27FC236}">
                <a16:creationId xmlns:a16="http://schemas.microsoft.com/office/drawing/2014/main" id="{6E0CCB01-21B9-4D6A-89C8-D3396044D3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14" name="Picture Placeholder 13">
            <a:extLst>
              <a:ext uri="{FF2B5EF4-FFF2-40B4-BE49-F238E27FC236}">
                <a16:creationId xmlns:a16="http://schemas.microsoft.com/office/drawing/2014/main" id="{37061D46-B14A-40A4-8CE2-8D9FC61D3327}"/>
              </a:ext>
            </a:extLst>
          </p:cNvPr>
          <p:cNvSpPr>
            <a:spLocks noGrp="1"/>
          </p:cNvSpPr>
          <p:nvPr>
            <p:ph type="pic" sz="quarter" idx="10"/>
          </p:nvPr>
        </p:nvSpPr>
        <p:spPr>
          <a:xfrm>
            <a:off x="5561573" y="-5716"/>
            <a:ext cx="6630427" cy="6863715"/>
          </a:xfrm>
          <a:custGeom>
            <a:avLst/>
            <a:gdLst>
              <a:gd name="connsiteX0" fmla="*/ 0 w 6697662"/>
              <a:gd name="connsiteY0" fmla="*/ 0 h 6858000"/>
              <a:gd name="connsiteX1" fmla="*/ 6697662 w 6697662"/>
              <a:gd name="connsiteY1" fmla="*/ 0 h 6858000"/>
              <a:gd name="connsiteX2" fmla="*/ 6697662 w 6697662"/>
              <a:gd name="connsiteY2" fmla="*/ 6858000 h 6858000"/>
              <a:gd name="connsiteX3" fmla="*/ 0 w 6697662"/>
              <a:gd name="connsiteY3" fmla="*/ 6858000 h 6858000"/>
              <a:gd name="connsiteX4" fmla="*/ 0 w 6697662"/>
              <a:gd name="connsiteY4" fmla="*/ 0 h 6858000"/>
              <a:gd name="connsiteX0" fmla="*/ 0 w 6697662"/>
              <a:gd name="connsiteY0" fmla="*/ 5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5" fmla="*/ 0 w 6697662"/>
              <a:gd name="connsiteY5" fmla="*/ 5715 h 6863715"/>
              <a:gd name="connsiteX0" fmla="*/ 0 w 6697662"/>
              <a:gd name="connsiteY0" fmla="*/ 6863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0" fmla="*/ 0 w 6630427"/>
              <a:gd name="connsiteY0" fmla="*/ 6863715 h 6863715"/>
              <a:gd name="connsiteX1" fmla="*/ 3982477 w 6630427"/>
              <a:gd name="connsiteY1" fmla="*/ 0 h 6863715"/>
              <a:gd name="connsiteX2" fmla="*/ 6630427 w 6630427"/>
              <a:gd name="connsiteY2" fmla="*/ 5715 h 6863715"/>
              <a:gd name="connsiteX3" fmla="*/ 6630427 w 6630427"/>
              <a:gd name="connsiteY3" fmla="*/ 6863715 h 6863715"/>
              <a:gd name="connsiteX4" fmla="*/ 0 w 6630427"/>
              <a:gd name="connsiteY4" fmla="*/ 6863715 h 686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3715">
                <a:moveTo>
                  <a:pt x="0" y="6863715"/>
                </a:moveTo>
                <a:lnTo>
                  <a:pt x="3982477" y="0"/>
                </a:lnTo>
                <a:lnTo>
                  <a:pt x="6630427" y="5715"/>
                </a:lnTo>
                <a:lnTo>
                  <a:pt x="6630427" y="6863715"/>
                </a:lnTo>
                <a:lnTo>
                  <a:pt x="0" y="6863715"/>
                </a:lnTo>
                <a:close/>
              </a:path>
            </a:pathLst>
          </a:custGeom>
        </p:spPr>
        <p:txBody>
          <a:bodyPr anchor="ctr"/>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1162248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182730"/>
            <a:ext cx="6032250" cy="2088000"/>
          </a:xfrm>
        </p:spPr>
        <p:txBody>
          <a:bodyPr anchor="t">
            <a:normAutofit/>
          </a:bodyPr>
          <a:lstStyle>
            <a:lvl1pPr algn="l">
              <a:lnSpc>
                <a:spcPts val="4800"/>
              </a:lnSpc>
              <a:defRPr sz="4500">
                <a:solidFill>
                  <a:schemeClr val="tx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0" name="TextBox 9">
            <a:extLst>
              <a:ext uri="{FF2B5EF4-FFF2-40B4-BE49-F238E27FC236}">
                <a16:creationId xmlns:a16="http://schemas.microsoft.com/office/drawing/2014/main" id="{A3EC8675-A20E-4C95-AC1B-D8FCC3F8E1C2}"/>
              </a:ext>
            </a:extLst>
          </p:cNvPr>
          <p:cNvSpPr txBox="1"/>
          <p:nvPr userDrawn="1"/>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dirty="0">
                <a:solidFill>
                  <a:schemeClr val="tx2"/>
                </a:solidFill>
              </a:rPr>
              <a:t>ageing-better.org.uk</a:t>
            </a:r>
          </a:p>
        </p:txBody>
      </p:sp>
      <p:pic>
        <p:nvPicPr>
          <p:cNvPr id="5" name="Picture 4" descr="A picture containing food, drawing&#10;&#10;Description automatically generated">
            <a:extLst>
              <a:ext uri="{FF2B5EF4-FFF2-40B4-BE49-F238E27FC236}">
                <a16:creationId xmlns:a16="http://schemas.microsoft.com/office/drawing/2014/main" id="{EF297F36-1F0C-4B94-A560-40EEF49B0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6" name="Rectangle 5">
            <a:extLst>
              <a:ext uri="{FF2B5EF4-FFF2-40B4-BE49-F238E27FC236}">
                <a16:creationId xmlns:a16="http://schemas.microsoft.com/office/drawing/2014/main" id="{8EA6A719-9FCD-4918-A77C-F2077EFC0956}"/>
              </a:ext>
            </a:extLst>
          </p:cNvPr>
          <p:cNvSpPr/>
          <p:nvPr userDrawn="1"/>
        </p:nvSpPr>
        <p:spPr>
          <a:xfrm>
            <a:off x="7587916" y="-2666"/>
            <a:ext cx="4604084" cy="6860666"/>
          </a:xfrm>
          <a:custGeom>
            <a:avLst/>
            <a:gdLst>
              <a:gd name="connsiteX0" fmla="*/ 0 w 4604084"/>
              <a:gd name="connsiteY0" fmla="*/ 0 h 6858000"/>
              <a:gd name="connsiteX1" fmla="*/ 4604084 w 4604084"/>
              <a:gd name="connsiteY1" fmla="*/ 0 h 6858000"/>
              <a:gd name="connsiteX2" fmla="*/ 4604084 w 4604084"/>
              <a:gd name="connsiteY2" fmla="*/ 6858000 h 6858000"/>
              <a:gd name="connsiteX3" fmla="*/ 0 w 4604084"/>
              <a:gd name="connsiteY3" fmla="*/ 6858000 h 6858000"/>
              <a:gd name="connsiteX4" fmla="*/ 0 w 4604084"/>
              <a:gd name="connsiteY4" fmla="*/ 0 h 6858000"/>
              <a:gd name="connsiteX0" fmla="*/ 0 w 4604084"/>
              <a:gd name="connsiteY0" fmla="*/ 2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 name="connsiteX5" fmla="*/ 0 w 4604084"/>
              <a:gd name="connsiteY5" fmla="*/ 2666 h 6860666"/>
              <a:gd name="connsiteX0" fmla="*/ 0 w 4604084"/>
              <a:gd name="connsiteY0" fmla="*/ 6860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084" h="6860666">
                <a:moveTo>
                  <a:pt x="0" y="6860666"/>
                </a:moveTo>
                <a:lnTo>
                  <a:pt x="3974046" y="0"/>
                </a:lnTo>
                <a:lnTo>
                  <a:pt x="4604084" y="2666"/>
                </a:lnTo>
                <a:lnTo>
                  <a:pt x="4604084" y="6860666"/>
                </a:lnTo>
                <a:lnTo>
                  <a:pt x="0" y="686066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223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182730"/>
            <a:ext cx="6032250" cy="2088000"/>
          </a:xfrm>
        </p:spPr>
        <p:txBody>
          <a:bodyPr anchor="t">
            <a:normAutofit/>
          </a:bodyPr>
          <a:lstStyle>
            <a:lvl1pPr algn="l">
              <a:lnSpc>
                <a:spcPts val="4800"/>
              </a:lnSpc>
              <a:defRPr sz="4500">
                <a:solidFill>
                  <a:schemeClr val="tx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0" name="TextBox 9">
            <a:extLst>
              <a:ext uri="{FF2B5EF4-FFF2-40B4-BE49-F238E27FC236}">
                <a16:creationId xmlns:a16="http://schemas.microsoft.com/office/drawing/2014/main" id="{A3EC8675-A20E-4C95-AC1B-D8FCC3F8E1C2}"/>
              </a:ext>
            </a:extLst>
          </p:cNvPr>
          <p:cNvSpPr txBox="1"/>
          <p:nvPr userDrawn="1"/>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dirty="0">
                <a:solidFill>
                  <a:schemeClr val="tx2"/>
                </a:solidFill>
              </a:rPr>
              <a:t>ageing-better.org.uk</a:t>
            </a:r>
          </a:p>
        </p:txBody>
      </p:sp>
      <p:pic>
        <p:nvPicPr>
          <p:cNvPr id="5" name="Picture 4" descr="A picture containing food, drawing&#10;&#10;Description automatically generated">
            <a:extLst>
              <a:ext uri="{FF2B5EF4-FFF2-40B4-BE49-F238E27FC236}">
                <a16:creationId xmlns:a16="http://schemas.microsoft.com/office/drawing/2014/main" id="{EF297F36-1F0C-4B94-A560-40EEF49B0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6" name="Rectangle 5">
            <a:extLst>
              <a:ext uri="{FF2B5EF4-FFF2-40B4-BE49-F238E27FC236}">
                <a16:creationId xmlns:a16="http://schemas.microsoft.com/office/drawing/2014/main" id="{8EA6A719-9FCD-4918-A77C-F2077EFC0956}"/>
              </a:ext>
            </a:extLst>
          </p:cNvPr>
          <p:cNvSpPr/>
          <p:nvPr userDrawn="1"/>
        </p:nvSpPr>
        <p:spPr>
          <a:xfrm>
            <a:off x="7587916" y="-2666"/>
            <a:ext cx="4604084" cy="6860666"/>
          </a:xfrm>
          <a:custGeom>
            <a:avLst/>
            <a:gdLst>
              <a:gd name="connsiteX0" fmla="*/ 0 w 4604084"/>
              <a:gd name="connsiteY0" fmla="*/ 0 h 6858000"/>
              <a:gd name="connsiteX1" fmla="*/ 4604084 w 4604084"/>
              <a:gd name="connsiteY1" fmla="*/ 0 h 6858000"/>
              <a:gd name="connsiteX2" fmla="*/ 4604084 w 4604084"/>
              <a:gd name="connsiteY2" fmla="*/ 6858000 h 6858000"/>
              <a:gd name="connsiteX3" fmla="*/ 0 w 4604084"/>
              <a:gd name="connsiteY3" fmla="*/ 6858000 h 6858000"/>
              <a:gd name="connsiteX4" fmla="*/ 0 w 4604084"/>
              <a:gd name="connsiteY4" fmla="*/ 0 h 6858000"/>
              <a:gd name="connsiteX0" fmla="*/ 0 w 4604084"/>
              <a:gd name="connsiteY0" fmla="*/ 2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 name="connsiteX5" fmla="*/ 0 w 4604084"/>
              <a:gd name="connsiteY5" fmla="*/ 2666 h 6860666"/>
              <a:gd name="connsiteX0" fmla="*/ 0 w 4604084"/>
              <a:gd name="connsiteY0" fmla="*/ 6860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084" h="6860666">
                <a:moveTo>
                  <a:pt x="0" y="6860666"/>
                </a:moveTo>
                <a:lnTo>
                  <a:pt x="3974046" y="0"/>
                </a:lnTo>
                <a:lnTo>
                  <a:pt x="4604084" y="2666"/>
                </a:lnTo>
                <a:lnTo>
                  <a:pt x="4604084" y="6860666"/>
                </a:lnTo>
                <a:lnTo>
                  <a:pt x="0" y="686066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5772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182730"/>
            <a:ext cx="6032250" cy="2088000"/>
          </a:xfrm>
        </p:spPr>
        <p:txBody>
          <a:bodyPr anchor="t">
            <a:normAutofit/>
          </a:bodyPr>
          <a:lstStyle>
            <a:lvl1pPr algn="l">
              <a:lnSpc>
                <a:spcPts val="4800"/>
              </a:lnSpc>
              <a:defRPr sz="4500">
                <a:solidFill>
                  <a:schemeClr val="tx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0" name="TextBox 9">
            <a:extLst>
              <a:ext uri="{FF2B5EF4-FFF2-40B4-BE49-F238E27FC236}">
                <a16:creationId xmlns:a16="http://schemas.microsoft.com/office/drawing/2014/main" id="{A3EC8675-A20E-4C95-AC1B-D8FCC3F8E1C2}"/>
              </a:ext>
            </a:extLst>
          </p:cNvPr>
          <p:cNvSpPr txBox="1"/>
          <p:nvPr userDrawn="1"/>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dirty="0">
                <a:solidFill>
                  <a:schemeClr val="tx2"/>
                </a:solidFill>
              </a:rPr>
              <a:t>ageing-better.org.uk</a:t>
            </a:r>
          </a:p>
        </p:txBody>
      </p:sp>
      <p:pic>
        <p:nvPicPr>
          <p:cNvPr id="5" name="Picture 4" descr="A picture containing food, drawing&#10;&#10;Description automatically generated">
            <a:extLst>
              <a:ext uri="{FF2B5EF4-FFF2-40B4-BE49-F238E27FC236}">
                <a16:creationId xmlns:a16="http://schemas.microsoft.com/office/drawing/2014/main" id="{EF297F36-1F0C-4B94-A560-40EEF49B0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6" name="Rectangle 5">
            <a:extLst>
              <a:ext uri="{FF2B5EF4-FFF2-40B4-BE49-F238E27FC236}">
                <a16:creationId xmlns:a16="http://schemas.microsoft.com/office/drawing/2014/main" id="{8EA6A719-9FCD-4918-A77C-F2077EFC0956}"/>
              </a:ext>
            </a:extLst>
          </p:cNvPr>
          <p:cNvSpPr/>
          <p:nvPr userDrawn="1"/>
        </p:nvSpPr>
        <p:spPr>
          <a:xfrm>
            <a:off x="7587916" y="-2666"/>
            <a:ext cx="4604084" cy="6860666"/>
          </a:xfrm>
          <a:custGeom>
            <a:avLst/>
            <a:gdLst>
              <a:gd name="connsiteX0" fmla="*/ 0 w 4604084"/>
              <a:gd name="connsiteY0" fmla="*/ 0 h 6858000"/>
              <a:gd name="connsiteX1" fmla="*/ 4604084 w 4604084"/>
              <a:gd name="connsiteY1" fmla="*/ 0 h 6858000"/>
              <a:gd name="connsiteX2" fmla="*/ 4604084 w 4604084"/>
              <a:gd name="connsiteY2" fmla="*/ 6858000 h 6858000"/>
              <a:gd name="connsiteX3" fmla="*/ 0 w 4604084"/>
              <a:gd name="connsiteY3" fmla="*/ 6858000 h 6858000"/>
              <a:gd name="connsiteX4" fmla="*/ 0 w 4604084"/>
              <a:gd name="connsiteY4" fmla="*/ 0 h 6858000"/>
              <a:gd name="connsiteX0" fmla="*/ 0 w 4604084"/>
              <a:gd name="connsiteY0" fmla="*/ 2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 name="connsiteX5" fmla="*/ 0 w 4604084"/>
              <a:gd name="connsiteY5" fmla="*/ 2666 h 6860666"/>
              <a:gd name="connsiteX0" fmla="*/ 0 w 4604084"/>
              <a:gd name="connsiteY0" fmla="*/ 6860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084" h="6860666">
                <a:moveTo>
                  <a:pt x="0" y="6860666"/>
                </a:moveTo>
                <a:lnTo>
                  <a:pt x="3974046" y="0"/>
                </a:lnTo>
                <a:lnTo>
                  <a:pt x="4604084" y="2666"/>
                </a:lnTo>
                <a:lnTo>
                  <a:pt x="4604084" y="6860666"/>
                </a:lnTo>
                <a:lnTo>
                  <a:pt x="0" y="686066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9683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 0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343150"/>
            <a:ext cx="6032250" cy="1908000"/>
          </a:xfrm>
        </p:spPr>
        <p:txBody>
          <a:bodyPr anchor="t">
            <a:normAutofit/>
          </a:bodyPr>
          <a:lstStyle>
            <a:lvl1pPr algn="l">
              <a:lnSpc>
                <a:spcPts val="4800"/>
              </a:lnSpc>
              <a:defRPr sz="45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0" name="TextBox 9">
            <a:extLst>
              <a:ext uri="{FF2B5EF4-FFF2-40B4-BE49-F238E27FC236}">
                <a16:creationId xmlns:a16="http://schemas.microsoft.com/office/drawing/2014/main" id="{A3EC8675-A20E-4C95-AC1B-D8FCC3F8E1C2}"/>
              </a:ext>
            </a:extLst>
          </p:cNvPr>
          <p:cNvSpPr txBox="1"/>
          <p:nvPr userDrawn="1"/>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dirty="0">
                <a:solidFill>
                  <a:schemeClr val="bg1"/>
                </a:solidFill>
              </a:rPr>
              <a:t>ageing-better.org.uk</a:t>
            </a:r>
          </a:p>
        </p:txBody>
      </p:sp>
      <p:pic>
        <p:nvPicPr>
          <p:cNvPr id="12" name="Picture 11" descr="A picture containing drawing, plate&#10;&#10;Description automatically generated">
            <a:extLst>
              <a:ext uri="{FF2B5EF4-FFF2-40B4-BE49-F238E27FC236}">
                <a16:creationId xmlns:a16="http://schemas.microsoft.com/office/drawing/2014/main" id="{6E0CCB01-21B9-4D6A-89C8-D3396044D3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4" name="Rectangle 3">
            <a:extLst>
              <a:ext uri="{FF2B5EF4-FFF2-40B4-BE49-F238E27FC236}">
                <a16:creationId xmlns:a16="http://schemas.microsoft.com/office/drawing/2014/main" id="{9578086F-0858-4181-8712-BB8A84000D4F}"/>
              </a:ext>
            </a:extLst>
          </p:cNvPr>
          <p:cNvSpPr/>
          <p:nvPr userDrawn="1"/>
        </p:nvSpPr>
        <p:spPr>
          <a:xfrm>
            <a:off x="5561573" y="-9054"/>
            <a:ext cx="6630427" cy="6867054"/>
          </a:xfrm>
          <a:custGeom>
            <a:avLst/>
            <a:gdLst>
              <a:gd name="connsiteX0" fmla="*/ 0 w 6630427"/>
              <a:gd name="connsiteY0" fmla="*/ 0 h 6863716"/>
              <a:gd name="connsiteX1" fmla="*/ 6630427 w 6630427"/>
              <a:gd name="connsiteY1" fmla="*/ 0 h 6863716"/>
              <a:gd name="connsiteX2" fmla="*/ 6630427 w 6630427"/>
              <a:gd name="connsiteY2" fmla="*/ 6863716 h 6863716"/>
              <a:gd name="connsiteX3" fmla="*/ 0 w 6630427"/>
              <a:gd name="connsiteY3" fmla="*/ 6863716 h 6863716"/>
              <a:gd name="connsiteX4" fmla="*/ 0 w 6630427"/>
              <a:gd name="connsiteY4" fmla="*/ 0 h 6863716"/>
              <a:gd name="connsiteX0" fmla="*/ 0 w 6630427"/>
              <a:gd name="connsiteY0" fmla="*/ 3337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 name="connsiteX5" fmla="*/ 0 w 6630427"/>
              <a:gd name="connsiteY5" fmla="*/ 3337 h 6867053"/>
              <a:gd name="connsiteX0" fmla="*/ 0 w 6630427"/>
              <a:gd name="connsiteY0" fmla="*/ 6867053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7053">
                <a:moveTo>
                  <a:pt x="0" y="6867053"/>
                </a:moveTo>
                <a:lnTo>
                  <a:pt x="3980779" y="0"/>
                </a:lnTo>
                <a:lnTo>
                  <a:pt x="6630427" y="3337"/>
                </a:lnTo>
                <a:lnTo>
                  <a:pt x="6630427" y="6867053"/>
                </a:lnTo>
                <a:lnTo>
                  <a:pt x="0" y="68670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6970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 0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br>
              <a:rPr lang="en-US" dirty="0"/>
            </a:br>
            <a:r>
              <a:rPr lang="en-US" dirty="0"/>
              <a:t>Master subtitle style</a:t>
            </a:r>
            <a:endParaRPr lang="en-GB" dirty="0"/>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bg1"/>
                </a:solidFill>
              </a:rPr>
              <a:t>Centre for Ageing Better</a:t>
            </a:r>
          </a:p>
        </p:txBody>
      </p:sp>
      <p:sp>
        <p:nvSpPr>
          <p:cNvPr id="6" name="Picture Placeholder 13">
            <a:extLst>
              <a:ext uri="{FF2B5EF4-FFF2-40B4-BE49-F238E27FC236}">
                <a16:creationId xmlns:a16="http://schemas.microsoft.com/office/drawing/2014/main" id="{6B977142-4933-49D3-8F0F-A8FC8722BC2B}"/>
              </a:ext>
            </a:extLst>
          </p:cNvPr>
          <p:cNvSpPr>
            <a:spLocks noGrp="1"/>
          </p:cNvSpPr>
          <p:nvPr>
            <p:ph type="pic" sz="quarter" idx="10"/>
          </p:nvPr>
        </p:nvSpPr>
        <p:spPr>
          <a:xfrm>
            <a:off x="5561573" y="-5716"/>
            <a:ext cx="6630427" cy="6863715"/>
          </a:xfrm>
          <a:custGeom>
            <a:avLst/>
            <a:gdLst>
              <a:gd name="connsiteX0" fmla="*/ 0 w 6697662"/>
              <a:gd name="connsiteY0" fmla="*/ 0 h 6858000"/>
              <a:gd name="connsiteX1" fmla="*/ 6697662 w 6697662"/>
              <a:gd name="connsiteY1" fmla="*/ 0 h 6858000"/>
              <a:gd name="connsiteX2" fmla="*/ 6697662 w 6697662"/>
              <a:gd name="connsiteY2" fmla="*/ 6858000 h 6858000"/>
              <a:gd name="connsiteX3" fmla="*/ 0 w 6697662"/>
              <a:gd name="connsiteY3" fmla="*/ 6858000 h 6858000"/>
              <a:gd name="connsiteX4" fmla="*/ 0 w 6697662"/>
              <a:gd name="connsiteY4" fmla="*/ 0 h 6858000"/>
              <a:gd name="connsiteX0" fmla="*/ 0 w 6697662"/>
              <a:gd name="connsiteY0" fmla="*/ 5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5" fmla="*/ 0 w 6697662"/>
              <a:gd name="connsiteY5" fmla="*/ 5715 h 6863715"/>
              <a:gd name="connsiteX0" fmla="*/ 0 w 6697662"/>
              <a:gd name="connsiteY0" fmla="*/ 6863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0" fmla="*/ 0 w 6630427"/>
              <a:gd name="connsiteY0" fmla="*/ 6863715 h 6863715"/>
              <a:gd name="connsiteX1" fmla="*/ 3982477 w 6630427"/>
              <a:gd name="connsiteY1" fmla="*/ 0 h 6863715"/>
              <a:gd name="connsiteX2" fmla="*/ 6630427 w 6630427"/>
              <a:gd name="connsiteY2" fmla="*/ 5715 h 6863715"/>
              <a:gd name="connsiteX3" fmla="*/ 6630427 w 6630427"/>
              <a:gd name="connsiteY3" fmla="*/ 6863715 h 6863715"/>
              <a:gd name="connsiteX4" fmla="*/ 0 w 6630427"/>
              <a:gd name="connsiteY4" fmla="*/ 6863715 h 686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3715">
                <a:moveTo>
                  <a:pt x="0" y="6863715"/>
                </a:moveTo>
                <a:lnTo>
                  <a:pt x="3982477" y="0"/>
                </a:lnTo>
                <a:lnTo>
                  <a:pt x="6630427" y="5715"/>
                </a:lnTo>
                <a:lnTo>
                  <a:pt x="6630427" y="6863715"/>
                </a:lnTo>
                <a:lnTo>
                  <a:pt x="0" y="6863715"/>
                </a:lnTo>
                <a:close/>
              </a:path>
            </a:pathLst>
          </a:custGeo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1094458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vider Slide - 02">
    <p:bg>
      <p:bgPr>
        <a:solidFill>
          <a:srgbClr val="F7EFDA"/>
        </a:solidFill>
        <a:effectLst/>
      </p:bgPr>
    </p:bg>
    <p:spTree>
      <p:nvGrpSpPr>
        <p:cNvPr id="1" name=""/>
        <p:cNvGrpSpPr/>
        <p:nvPr/>
      </p:nvGrpSpPr>
      <p:grpSpPr>
        <a:xfrm>
          <a:off x="0" y="0"/>
          <a:ext cx="0" cy="0"/>
          <a:chOff x="0" y="0"/>
          <a:chExt cx="0" cy="0"/>
        </a:xfrm>
      </p:grpSpPr>
      <p:pic>
        <p:nvPicPr>
          <p:cNvPr id="9" name="Picture 8" descr="A picture containing graphics, toy, room, drawing&#10;&#10;Description automatically generated">
            <a:extLst>
              <a:ext uri="{FF2B5EF4-FFF2-40B4-BE49-F238E27FC236}">
                <a16:creationId xmlns:a16="http://schemas.microsoft.com/office/drawing/2014/main" id="{77C5280E-AB6E-4C24-B6E8-FC04439CD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7852" y="1307767"/>
            <a:ext cx="5754148" cy="4242465"/>
          </a:xfrm>
          <a:prstGeom prst="rect">
            <a:avLst/>
          </a:prstGeom>
        </p:spPr>
      </p:pic>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spcAft>
                <a:spcPts val="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br>
              <a:rPr lang="en-US" dirty="0"/>
            </a:br>
            <a:r>
              <a:rPr lang="en-US" dirty="0"/>
              <a:t>Master subtitle style</a:t>
            </a:r>
            <a:endParaRPr lang="en-GB" dirty="0"/>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Tree>
    <p:extLst>
      <p:ext uri="{BB962C8B-B14F-4D97-AF65-F5344CB8AC3E}">
        <p14:creationId xmlns:p14="http://schemas.microsoft.com/office/powerpoint/2010/main" val="2788708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Divider Slide - 02">
    <p:bg>
      <p:bgPr>
        <a:solidFill>
          <a:srgbClr val="F7EF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spcAft>
                <a:spcPts val="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br>
              <a:rPr lang="en-US" dirty="0"/>
            </a:br>
            <a:r>
              <a:rPr lang="en-US" dirty="0"/>
              <a:t>Master subtitle style</a:t>
            </a:r>
            <a:endParaRPr lang="en-GB" dirty="0"/>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Tree>
    <p:extLst>
      <p:ext uri="{BB962C8B-B14F-4D97-AF65-F5344CB8AC3E}">
        <p14:creationId xmlns:p14="http://schemas.microsoft.com/office/powerpoint/2010/main" val="2818876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779B3B-2846-458E-8025-C721B83758EF}"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3341140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 04">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br>
              <a:rPr lang="en-US" dirty="0"/>
            </a:br>
            <a:r>
              <a:rPr lang="en-US" dirty="0"/>
              <a:t>Master subtitle style</a:t>
            </a:r>
            <a:endParaRPr lang="en-GB" dirty="0"/>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bg1"/>
                </a:solidFill>
              </a:rPr>
              <a:t>Centre for Ageing Better</a:t>
            </a:r>
          </a:p>
        </p:txBody>
      </p:sp>
      <p:pic>
        <p:nvPicPr>
          <p:cNvPr id="6" name="Picture 5" descr="A close up of a logo&#10;&#10;Description automatically generated">
            <a:extLst>
              <a:ext uri="{FF2B5EF4-FFF2-40B4-BE49-F238E27FC236}">
                <a16:creationId xmlns:a16="http://schemas.microsoft.com/office/drawing/2014/main" id="{6328B93F-8B2E-4E4F-8C2C-30053DCD6E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605" y="-4186"/>
            <a:ext cx="6630395" cy="6862186"/>
          </a:xfrm>
          <a:prstGeom prst="rect">
            <a:avLst/>
          </a:prstGeom>
        </p:spPr>
      </p:pic>
    </p:spTree>
    <p:extLst>
      <p:ext uri="{BB962C8B-B14F-4D97-AF65-F5344CB8AC3E}">
        <p14:creationId xmlns:p14="http://schemas.microsoft.com/office/powerpoint/2010/main" val="4017182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vider Slide - 0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br>
              <a:rPr lang="en-US" dirty="0"/>
            </a:br>
            <a:r>
              <a:rPr lang="en-US" dirty="0"/>
              <a:t>Master subtitle style</a:t>
            </a:r>
            <a:endParaRPr lang="en-GB" dirty="0"/>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bg1"/>
                </a:solidFill>
              </a:rPr>
              <a:t>Centre for Ageing Better</a:t>
            </a:r>
          </a:p>
        </p:txBody>
      </p:sp>
      <p:sp>
        <p:nvSpPr>
          <p:cNvPr id="8" name="Rectangle 3">
            <a:extLst>
              <a:ext uri="{FF2B5EF4-FFF2-40B4-BE49-F238E27FC236}">
                <a16:creationId xmlns:a16="http://schemas.microsoft.com/office/drawing/2014/main" id="{FE03BE5F-F899-4FD7-8639-0069F9C8878A}"/>
              </a:ext>
            </a:extLst>
          </p:cNvPr>
          <p:cNvSpPr/>
          <p:nvPr userDrawn="1"/>
        </p:nvSpPr>
        <p:spPr>
          <a:xfrm>
            <a:off x="5561573" y="-9054"/>
            <a:ext cx="6630427" cy="6867053"/>
          </a:xfrm>
          <a:custGeom>
            <a:avLst/>
            <a:gdLst>
              <a:gd name="connsiteX0" fmla="*/ 0 w 6630427"/>
              <a:gd name="connsiteY0" fmla="*/ 0 h 6863716"/>
              <a:gd name="connsiteX1" fmla="*/ 6630427 w 6630427"/>
              <a:gd name="connsiteY1" fmla="*/ 0 h 6863716"/>
              <a:gd name="connsiteX2" fmla="*/ 6630427 w 6630427"/>
              <a:gd name="connsiteY2" fmla="*/ 6863716 h 6863716"/>
              <a:gd name="connsiteX3" fmla="*/ 0 w 6630427"/>
              <a:gd name="connsiteY3" fmla="*/ 6863716 h 6863716"/>
              <a:gd name="connsiteX4" fmla="*/ 0 w 6630427"/>
              <a:gd name="connsiteY4" fmla="*/ 0 h 6863716"/>
              <a:gd name="connsiteX0" fmla="*/ 0 w 6630427"/>
              <a:gd name="connsiteY0" fmla="*/ 3337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 name="connsiteX5" fmla="*/ 0 w 6630427"/>
              <a:gd name="connsiteY5" fmla="*/ 3337 h 6867053"/>
              <a:gd name="connsiteX0" fmla="*/ 0 w 6630427"/>
              <a:gd name="connsiteY0" fmla="*/ 6867053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7053">
                <a:moveTo>
                  <a:pt x="0" y="6867053"/>
                </a:moveTo>
                <a:lnTo>
                  <a:pt x="3980779" y="0"/>
                </a:lnTo>
                <a:lnTo>
                  <a:pt x="6630427" y="3337"/>
                </a:lnTo>
                <a:lnTo>
                  <a:pt x="6630427" y="6867053"/>
                </a:lnTo>
                <a:lnTo>
                  <a:pt x="0" y="6867053"/>
                </a:lnTo>
                <a:close/>
              </a:path>
            </a:pathLst>
          </a:custGeom>
          <a:solidFill>
            <a:srgbClr val="F28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9032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hasCustomPrompt="1"/>
          </p:nvPr>
        </p:nvSpPr>
        <p:spPr>
          <a:xfrm>
            <a:off x="443748" y="2839452"/>
            <a:ext cx="6032250" cy="898358"/>
          </a:xfrm>
        </p:spPr>
        <p:txBody>
          <a:bodyPr anchor="t">
            <a:noAutofit/>
          </a:bodyPr>
          <a:lstStyle>
            <a:lvl1pPr algn="l">
              <a:lnSpc>
                <a:spcPts val="6000"/>
              </a:lnSpc>
              <a:defRPr sz="6000">
                <a:solidFill>
                  <a:schemeClr val="bg1"/>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443748" y="3914274"/>
            <a:ext cx="5051361" cy="2011028"/>
          </a:xfrm>
        </p:spPr>
        <p:txBody>
          <a:bodyPr>
            <a:normAutofit/>
          </a:bodyPr>
          <a:lstStyle>
            <a:lvl1pPr marL="0" indent="0" algn="l">
              <a:lnSpc>
                <a:spcPts val="2800"/>
              </a:lnSpc>
              <a:spcAft>
                <a:spcPts val="0"/>
              </a:spcAft>
              <a:buNone/>
              <a:defRPr sz="21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info@ageing-better.org.uk</a:t>
            </a:r>
          </a:p>
          <a:p>
            <a:r>
              <a:rPr lang="en-US" dirty="0"/>
              <a:t>@ageing-better</a:t>
            </a:r>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bg1"/>
                </a:solidFill>
              </a:rPr>
              <a:t>Centre for Ageing Better</a:t>
            </a:r>
          </a:p>
        </p:txBody>
      </p:sp>
      <p:pic>
        <p:nvPicPr>
          <p:cNvPr id="12" name="Picture 11" descr="A picture containing drawing, plate&#10;&#10;Description automatically generated">
            <a:extLst>
              <a:ext uri="{FF2B5EF4-FFF2-40B4-BE49-F238E27FC236}">
                <a16:creationId xmlns:a16="http://schemas.microsoft.com/office/drawing/2014/main" id="{6E0CCB01-21B9-4D6A-89C8-D3396044D3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4" name="Rectangle 3">
            <a:extLst>
              <a:ext uri="{FF2B5EF4-FFF2-40B4-BE49-F238E27FC236}">
                <a16:creationId xmlns:a16="http://schemas.microsoft.com/office/drawing/2014/main" id="{9578086F-0858-4181-8712-BB8A84000D4F}"/>
              </a:ext>
            </a:extLst>
          </p:cNvPr>
          <p:cNvSpPr/>
          <p:nvPr userDrawn="1"/>
        </p:nvSpPr>
        <p:spPr>
          <a:xfrm>
            <a:off x="5561573" y="-9054"/>
            <a:ext cx="6630427" cy="6867054"/>
          </a:xfrm>
          <a:custGeom>
            <a:avLst/>
            <a:gdLst>
              <a:gd name="connsiteX0" fmla="*/ 0 w 6630427"/>
              <a:gd name="connsiteY0" fmla="*/ 0 h 6863716"/>
              <a:gd name="connsiteX1" fmla="*/ 6630427 w 6630427"/>
              <a:gd name="connsiteY1" fmla="*/ 0 h 6863716"/>
              <a:gd name="connsiteX2" fmla="*/ 6630427 w 6630427"/>
              <a:gd name="connsiteY2" fmla="*/ 6863716 h 6863716"/>
              <a:gd name="connsiteX3" fmla="*/ 0 w 6630427"/>
              <a:gd name="connsiteY3" fmla="*/ 6863716 h 6863716"/>
              <a:gd name="connsiteX4" fmla="*/ 0 w 6630427"/>
              <a:gd name="connsiteY4" fmla="*/ 0 h 6863716"/>
              <a:gd name="connsiteX0" fmla="*/ 0 w 6630427"/>
              <a:gd name="connsiteY0" fmla="*/ 3337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 name="connsiteX5" fmla="*/ 0 w 6630427"/>
              <a:gd name="connsiteY5" fmla="*/ 3337 h 6867053"/>
              <a:gd name="connsiteX0" fmla="*/ 0 w 6630427"/>
              <a:gd name="connsiteY0" fmla="*/ 6867053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7053">
                <a:moveTo>
                  <a:pt x="0" y="6867053"/>
                </a:moveTo>
                <a:lnTo>
                  <a:pt x="3980779" y="0"/>
                </a:lnTo>
                <a:lnTo>
                  <a:pt x="6630427" y="3337"/>
                </a:lnTo>
                <a:lnTo>
                  <a:pt x="6630427" y="6867053"/>
                </a:lnTo>
                <a:lnTo>
                  <a:pt x="0" y="68670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590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540000" y="1753849"/>
            <a:ext cx="7596000" cy="442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Tree>
    <p:extLst>
      <p:ext uri="{BB962C8B-B14F-4D97-AF65-F5344CB8AC3E}">
        <p14:creationId xmlns:p14="http://schemas.microsoft.com/office/powerpoint/2010/main" val="4008973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540000" y="1753849"/>
            <a:ext cx="5400000" cy="4423114"/>
          </a:xfrm>
        </p:spPr>
        <p:txBody>
          <a:bodyPr/>
          <a:lstStyle>
            <a:lvl2pPr marL="288000" indent="-288000">
              <a:buClr>
                <a:schemeClr val="accent2"/>
              </a:buClr>
              <a:buSzPct val="90000"/>
              <a:buFont typeface="Arial" panose="020B0604020202020204" pitchFamily="34" charset="0"/>
              <a:buChar char="ꟷ"/>
              <a:defRPr/>
            </a:lvl2pPr>
            <a:lvl3pPr marL="612000" indent="-252000">
              <a:buClr>
                <a:schemeClr val="accent2"/>
              </a:buClr>
              <a:buSzPct val="90000"/>
              <a:buFont typeface="Arial" panose="020B0604020202020204" pitchFamily="34" charset="0"/>
              <a:buChar char="ꟷ"/>
              <a:defRPr/>
            </a:lvl3pPr>
            <a:lvl4pPr marL="612000" indent="-252000">
              <a:buClr>
                <a:schemeClr val="accent2"/>
              </a:buClr>
              <a:buSzPct val="90000"/>
              <a:buFont typeface="Arial" panose="020B0604020202020204" pitchFamily="34" charset="0"/>
              <a:buChar char="ꟷ"/>
              <a:defRPr/>
            </a:lvl4pPr>
            <a:lvl5pPr marL="612000" indent="-252000">
              <a:buClr>
                <a:schemeClr val="accent2"/>
              </a:buClr>
              <a:buSzPct val="90000"/>
              <a:buFont typeface="Arial" panose="020B0604020202020204" pitchFamily="34" charset="0"/>
              <a:buChar char="ꟷ"/>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8" name="Content Placeholder 2">
            <a:extLst>
              <a:ext uri="{FF2B5EF4-FFF2-40B4-BE49-F238E27FC236}">
                <a16:creationId xmlns:a16="http://schemas.microsoft.com/office/drawing/2014/main" id="{F1598B5A-4D73-4677-9845-0468982CC1C7}"/>
              </a:ext>
            </a:extLst>
          </p:cNvPr>
          <p:cNvSpPr>
            <a:spLocks noGrp="1"/>
          </p:cNvSpPr>
          <p:nvPr>
            <p:ph idx="13"/>
          </p:nvPr>
        </p:nvSpPr>
        <p:spPr>
          <a:xfrm>
            <a:off x="6277202" y="1753200"/>
            <a:ext cx="5400000" cy="4423114"/>
          </a:xfrm>
        </p:spPr>
        <p:txBody>
          <a:bodyPr/>
          <a:lstStyle>
            <a:lvl2pPr marL="288000" indent="-288000">
              <a:buClr>
                <a:schemeClr val="accent2"/>
              </a:buClr>
              <a:buSzPct val="90000"/>
              <a:buFont typeface="Arial" panose="020B0604020202020204" pitchFamily="34" charset="0"/>
              <a:buChar char="ꟷ"/>
              <a:defRPr/>
            </a:lvl2pPr>
            <a:lvl3pPr marL="612000" indent="-252000">
              <a:buClr>
                <a:schemeClr val="accent2"/>
              </a:buClr>
              <a:buSzPct val="90000"/>
              <a:buFont typeface="Arial" panose="020B0604020202020204" pitchFamily="34" charset="0"/>
              <a:buChar char="ꟷ"/>
              <a:defRPr/>
            </a:lvl3pPr>
            <a:lvl4pPr marL="612000" indent="-252000">
              <a:buClr>
                <a:schemeClr val="accent2"/>
              </a:buClr>
              <a:buSzPct val="90000"/>
              <a:buFont typeface="Arial" panose="020B0604020202020204" pitchFamily="34" charset="0"/>
              <a:buChar char="ꟷ"/>
              <a:defRPr/>
            </a:lvl4pPr>
            <a:lvl5pPr marL="612000" indent="-252000">
              <a:buClr>
                <a:schemeClr val="accent2"/>
              </a:buClr>
              <a:buSzPct val="90000"/>
              <a:buFont typeface="Arial" panose="020B0604020202020204" pitchFamily="34" charset="0"/>
              <a:buChar char="ꟷ"/>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32295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 yellow A">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2419201" y="2304000"/>
            <a:ext cx="7236000" cy="3695747"/>
          </a:xfrm>
        </p:spPr>
        <p:txBody>
          <a:bodyPr>
            <a:normAutofit/>
          </a:bodyPr>
          <a:lstStyle>
            <a:lvl1pPr marL="0" indent="0">
              <a:lnSpc>
                <a:spcPts val="3600"/>
              </a:lnSpc>
              <a:spcAft>
                <a:spcPts val="0"/>
              </a:spcAft>
              <a:buNone/>
              <a:defRPr sz="3000">
                <a:solidFill>
                  <a:schemeClr val="tx2"/>
                </a:solidFill>
              </a:defRPr>
            </a:lvl1pPr>
            <a:lvl2pPr marL="0" indent="0">
              <a:lnSpc>
                <a:spcPts val="3600"/>
              </a:lnSpc>
              <a:spcBef>
                <a:spcPts val="600"/>
              </a:spcBef>
              <a:spcAft>
                <a:spcPts val="0"/>
              </a:spcAft>
              <a:buNone/>
              <a:defRPr sz="3000" b="1">
                <a:solidFill>
                  <a:schemeClr val="tx2"/>
                </a:solidFill>
              </a:defRPr>
            </a:lvl2p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Tree>
    <p:extLst>
      <p:ext uri="{BB962C8B-B14F-4D97-AF65-F5344CB8AC3E}">
        <p14:creationId xmlns:p14="http://schemas.microsoft.com/office/powerpoint/2010/main" val="2418287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 yellow B">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10" name="Text Placeholder 9">
            <a:extLst>
              <a:ext uri="{FF2B5EF4-FFF2-40B4-BE49-F238E27FC236}">
                <a16:creationId xmlns:a16="http://schemas.microsoft.com/office/drawing/2014/main" id="{2D3CE22D-4791-4343-86EB-1829681CCA54}"/>
              </a:ext>
            </a:extLst>
          </p:cNvPr>
          <p:cNvSpPr>
            <a:spLocks noGrp="1"/>
          </p:cNvSpPr>
          <p:nvPr>
            <p:ph type="body" sz="quarter" idx="14" hasCustomPrompt="1"/>
          </p:nvPr>
        </p:nvSpPr>
        <p:spPr>
          <a:xfrm>
            <a:off x="1091116" y="3124459"/>
            <a:ext cx="3513137" cy="1459833"/>
          </a:xfrm>
        </p:spPr>
        <p:txBody>
          <a:bodyPr>
            <a:normAutofit/>
          </a:bodyPr>
          <a:lstStyle>
            <a:lvl1pPr marL="0" indent="0" algn="ctr">
              <a:lnSpc>
                <a:spcPts val="6000"/>
              </a:lnSpc>
              <a:buNone/>
              <a:defRPr sz="6000">
                <a:solidFill>
                  <a:srgbClr val="00216E"/>
                </a:solidFill>
              </a:defRPr>
            </a:lvl1pPr>
          </a:lstStyle>
          <a:p>
            <a:pPr lvl="0"/>
            <a:r>
              <a:rPr lang="en-US" dirty="0"/>
              <a:t>000,000m</a:t>
            </a:r>
          </a:p>
        </p:txBody>
      </p:sp>
      <p:sp>
        <p:nvSpPr>
          <p:cNvPr id="11" name="Text Placeholder 9">
            <a:extLst>
              <a:ext uri="{FF2B5EF4-FFF2-40B4-BE49-F238E27FC236}">
                <a16:creationId xmlns:a16="http://schemas.microsoft.com/office/drawing/2014/main" id="{D226FFFB-A581-43B6-BF4F-C963B78C3582}"/>
              </a:ext>
            </a:extLst>
          </p:cNvPr>
          <p:cNvSpPr>
            <a:spLocks noGrp="1"/>
          </p:cNvSpPr>
          <p:nvPr>
            <p:ph type="body" sz="quarter" idx="15"/>
          </p:nvPr>
        </p:nvSpPr>
        <p:spPr>
          <a:xfrm>
            <a:off x="5261810" y="1251285"/>
            <a:ext cx="6390189" cy="1459832"/>
          </a:xfrm>
        </p:spPr>
        <p:txBody>
          <a:bodyPr>
            <a:normAutofit/>
          </a:bodyPr>
          <a:lstStyle>
            <a:lvl1pPr>
              <a:lnSpc>
                <a:spcPts val="2600"/>
              </a:lnSpc>
              <a:spcAft>
                <a:spcPts val="0"/>
              </a:spcAft>
              <a:defRPr sz="2100">
                <a:solidFill>
                  <a:schemeClr val="tx2"/>
                </a:solidFill>
              </a:defRPr>
            </a:lvl1pPr>
          </a:lstStyle>
          <a:p>
            <a:pPr lvl="0"/>
            <a:r>
              <a:rPr lang="en-US"/>
              <a:t>Click to edit Master text styles</a:t>
            </a:r>
          </a:p>
        </p:txBody>
      </p:sp>
      <p:sp>
        <p:nvSpPr>
          <p:cNvPr id="8" name="Text Placeholder 9">
            <a:extLst>
              <a:ext uri="{FF2B5EF4-FFF2-40B4-BE49-F238E27FC236}">
                <a16:creationId xmlns:a16="http://schemas.microsoft.com/office/drawing/2014/main" id="{4BA7B84E-0F17-450E-880B-064EE07DC833}"/>
              </a:ext>
            </a:extLst>
          </p:cNvPr>
          <p:cNvSpPr>
            <a:spLocks noGrp="1"/>
          </p:cNvSpPr>
          <p:nvPr>
            <p:ph type="body" sz="quarter" idx="16" hasCustomPrompt="1"/>
          </p:nvPr>
        </p:nvSpPr>
        <p:spPr>
          <a:xfrm>
            <a:off x="1098044" y="1408373"/>
            <a:ext cx="3513137" cy="1459832"/>
          </a:xfrm>
        </p:spPr>
        <p:txBody>
          <a:bodyPr>
            <a:normAutofit/>
          </a:bodyPr>
          <a:lstStyle>
            <a:lvl1pPr marL="0" indent="0" algn="ctr">
              <a:lnSpc>
                <a:spcPts val="6000"/>
              </a:lnSpc>
              <a:buNone/>
              <a:defRPr sz="6000">
                <a:solidFill>
                  <a:schemeClr val="tx2"/>
                </a:solidFill>
              </a:defRPr>
            </a:lvl1pPr>
          </a:lstStyle>
          <a:p>
            <a:pPr lvl="0"/>
            <a:r>
              <a:rPr lang="en-US" dirty="0"/>
              <a:t>000,000m</a:t>
            </a:r>
          </a:p>
        </p:txBody>
      </p:sp>
      <p:sp>
        <p:nvSpPr>
          <p:cNvPr id="9" name="Text Placeholder 9">
            <a:extLst>
              <a:ext uri="{FF2B5EF4-FFF2-40B4-BE49-F238E27FC236}">
                <a16:creationId xmlns:a16="http://schemas.microsoft.com/office/drawing/2014/main" id="{5B144184-170C-42FD-A342-EF179370F721}"/>
              </a:ext>
            </a:extLst>
          </p:cNvPr>
          <p:cNvSpPr>
            <a:spLocks noGrp="1"/>
          </p:cNvSpPr>
          <p:nvPr>
            <p:ph type="body" sz="quarter" idx="17" hasCustomPrompt="1"/>
          </p:nvPr>
        </p:nvSpPr>
        <p:spPr>
          <a:xfrm>
            <a:off x="1098044" y="4840547"/>
            <a:ext cx="3513137" cy="1284944"/>
          </a:xfrm>
        </p:spPr>
        <p:txBody>
          <a:bodyPr>
            <a:normAutofit/>
          </a:bodyPr>
          <a:lstStyle>
            <a:lvl1pPr marL="0" indent="0" algn="ctr">
              <a:lnSpc>
                <a:spcPts val="6000"/>
              </a:lnSpc>
              <a:buNone/>
              <a:defRPr sz="6000">
                <a:solidFill>
                  <a:schemeClr val="accent5"/>
                </a:solidFill>
              </a:defRPr>
            </a:lvl1pPr>
          </a:lstStyle>
          <a:p>
            <a:pPr lvl="0"/>
            <a:r>
              <a:rPr lang="en-US" dirty="0"/>
              <a:t>000,000m</a:t>
            </a:r>
          </a:p>
        </p:txBody>
      </p:sp>
      <p:sp>
        <p:nvSpPr>
          <p:cNvPr id="12" name="Text Placeholder 9">
            <a:extLst>
              <a:ext uri="{FF2B5EF4-FFF2-40B4-BE49-F238E27FC236}">
                <a16:creationId xmlns:a16="http://schemas.microsoft.com/office/drawing/2014/main" id="{50DDDEA8-499F-40D8-A0AB-64592D1186B5}"/>
              </a:ext>
            </a:extLst>
          </p:cNvPr>
          <p:cNvSpPr>
            <a:spLocks noGrp="1"/>
          </p:cNvSpPr>
          <p:nvPr>
            <p:ph type="body" sz="quarter" idx="18"/>
          </p:nvPr>
        </p:nvSpPr>
        <p:spPr>
          <a:xfrm>
            <a:off x="5261809" y="2959769"/>
            <a:ext cx="6390189" cy="1459832"/>
          </a:xfrm>
        </p:spPr>
        <p:txBody>
          <a:bodyPr>
            <a:normAutofit/>
          </a:bodyPr>
          <a:lstStyle>
            <a:lvl1pPr>
              <a:lnSpc>
                <a:spcPts val="2600"/>
              </a:lnSpc>
              <a:spcAft>
                <a:spcPts val="0"/>
              </a:spcAft>
              <a:defRPr sz="2100">
                <a:solidFill>
                  <a:schemeClr val="tx2"/>
                </a:solidFill>
              </a:defRPr>
            </a:lvl1pPr>
          </a:lstStyle>
          <a:p>
            <a:pPr lvl="0"/>
            <a:r>
              <a:rPr lang="en-US"/>
              <a:t>Click to edit Master text styles</a:t>
            </a:r>
          </a:p>
        </p:txBody>
      </p:sp>
      <p:sp>
        <p:nvSpPr>
          <p:cNvPr id="13" name="Text Placeholder 9">
            <a:extLst>
              <a:ext uri="{FF2B5EF4-FFF2-40B4-BE49-F238E27FC236}">
                <a16:creationId xmlns:a16="http://schemas.microsoft.com/office/drawing/2014/main" id="{3BC191A9-0B30-48B5-8A6E-E78BB724D007}"/>
              </a:ext>
            </a:extLst>
          </p:cNvPr>
          <p:cNvSpPr>
            <a:spLocks noGrp="1"/>
          </p:cNvSpPr>
          <p:nvPr>
            <p:ph type="body" sz="quarter" idx="19"/>
          </p:nvPr>
        </p:nvSpPr>
        <p:spPr>
          <a:xfrm>
            <a:off x="5249191" y="4665658"/>
            <a:ext cx="6390189" cy="1459832"/>
          </a:xfrm>
        </p:spPr>
        <p:txBody>
          <a:bodyPr>
            <a:normAutofit/>
          </a:bodyPr>
          <a:lstStyle>
            <a:lvl1pPr>
              <a:lnSpc>
                <a:spcPts val="2600"/>
              </a:lnSpc>
              <a:spcAft>
                <a:spcPts val="0"/>
              </a:spcAft>
              <a:defRPr sz="2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837969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green">
    <p:bg>
      <p:bgPr>
        <a:solidFill>
          <a:srgbClr val="CDBEDB"/>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10" name="Text Placeholder 9">
            <a:extLst>
              <a:ext uri="{FF2B5EF4-FFF2-40B4-BE49-F238E27FC236}">
                <a16:creationId xmlns:a16="http://schemas.microsoft.com/office/drawing/2014/main" id="{2D3CE22D-4791-4343-86EB-1829681CCA54}"/>
              </a:ext>
            </a:extLst>
          </p:cNvPr>
          <p:cNvSpPr>
            <a:spLocks noGrp="1"/>
          </p:cNvSpPr>
          <p:nvPr>
            <p:ph type="body" sz="quarter" idx="14" hasCustomPrompt="1"/>
          </p:nvPr>
        </p:nvSpPr>
        <p:spPr>
          <a:xfrm>
            <a:off x="1091116" y="3124459"/>
            <a:ext cx="3513137" cy="1716087"/>
          </a:xfrm>
        </p:spPr>
        <p:txBody>
          <a:bodyPr>
            <a:normAutofit/>
          </a:bodyPr>
          <a:lstStyle>
            <a:lvl1pPr marL="0" indent="0">
              <a:lnSpc>
                <a:spcPts val="6000"/>
              </a:lnSpc>
              <a:buNone/>
              <a:defRPr sz="6000">
                <a:solidFill>
                  <a:schemeClr val="tx2"/>
                </a:solidFill>
              </a:defRPr>
            </a:lvl1pPr>
          </a:lstStyle>
          <a:p>
            <a:pPr lvl="0"/>
            <a:r>
              <a:rPr lang="en-US" dirty="0"/>
              <a:t>000,000m</a:t>
            </a:r>
          </a:p>
        </p:txBody>
      </p:sp>
      <p:sp>
        <p:nvSpPr>
          <p:cNvPr id="11" name="Text Placeholder 9">
            <a:extLst>
              <a:ext uri="{FF2B5EF4-FFF2-40B4-BE49-F238E27FC236}">
                <a16:creationId xmlns:a16="http://schemas.microsoft.com/office/drawing/2014/main" id="{D226FFFB-A581-43B6-BF4F-C963B78C3582}"/>
              </a:ext>
            </a:extLst>
          </p:cNvPr>
          <p:cNvSpPr>
            <a:spLocks noGrp="1"/>
          </p:cNvSpPr>
          <p:nvPr>
            <p:ph type="body" sz="quarter" idx="15"/>
          </p:nvPr>
        </p:nvSpPr>
        <p:spPr>
          <a:xfrm>
            <a:off x="5261810" y="2486526"/>
            <a:ext cx="6390189" cy="3416969"/>
          </a:xfrm>
        </p:spPr>
        <p:txBody>
          <a:bodyPr>
            <a:normAutofit/>
          </a:bodyPr>
          <a:lstStyle>
            <a:lvl1pPr>
              <a:lnSpc>
                <a:spcPts val="3600"/>
              </a:lnSpc>
              <a:spcAft>
                <a:spcPts val="0"/>
              </a:spcAft>
              <a:defRPr sz="3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288132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a:xfrm>
            <a:off x="539999" y="540001"/>
            <a:ext cx="5400000" cy="1034462"/>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540000" y="1753849"/>
            <a:ext cx="5400000" cy="442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5" name="Picture Placeholder 4">
            <a:extLst>
              <a:ext uri="{FF2B5EF4-FFF2-40B4-BE49-F238E27FC236}">
                <a16:creationId xmlns:a16="http://schemas.microsoft.com/office/drawing/2014/main" id="{5B19A9FC-BDB2-4912-A1E5-E90EBE563BE5}"/>
              </a:ext>
            </a:extLst>
          </p:cNvPr>
          <p:cNvSpPr>
            <a:spLocks noGrp="1"/>
          </p:cNvSpPr>
          <p:nvPr>
            <p:ph type="pic" sz="quarter" idx="14"/>
          </p:nvPr>
        </p:nvSpPr>
        <p:spPr>
          <a:xfrm>
            <a:off x="6276975" y="540002"/>
            <a:ext cx="5374800" cy="5636962"/>
          </a:xfr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4204939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with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5F151FC-2455-4466-85C6-B6330C941FFB}"/>
              </a:ext>
            </a:extLst>
          </p:cNvPr>
          <p:cNvSpPr>
            <a:spLocks noGrp="1"/>
          </p:cNvSpPr>
          <p:nvPr>
            <p:ph idx="13"/>
          </p:nvPr>
        </p:nvSpPr>
        <p:spPr>
          <a:xfrm>
            <a:off x="6251999" y="1753200"/>
            <a:ext cx="5400000" cy="44231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a:xfrm>
            <a:off x="6251997" y="540001"/>
            <a:ext cx="5400001" cy="1034462"/>
          </a:xfrm>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9" name="Picture Placeholder 4">
            <a:extLst>
              <a:ext uri="{FF2B5EF4-FFF2-40B4-BE49-F238E27FC236}">
                <a16:creationId xmlns:a16="http://schemas.microsoft.com/office/drawing/2014/main" id="{42E6366C-9796-425C-921A-B13B6FA62907}"/>
              </a:ext>
            </a:extLst>
          </p:cNvPr>
          <p:cNvSpPr>
            <a:spLocks noGrp="1"/>
          </p:cNvSpPr>
          <p:nvPr>
            <p:ph type="pic" sz="quarter" idx="14"/>
          </p:nvPr>
        </p:nvSpPr>
        <p:spPr>
          <a:xfrm>
            <a:off x="540000" y="540002"/>
            <a:ext cx="5374800" cy="5637562"/>
          </a:xfrm>
        </p:spPr>
        <p:txBody>
          <a:bodyPr anchor="ctr"/>
          <a:lstStyle>
            <a:lvl1pPr algn="ctr">
              <a:defRPr/>
            </a:lvl1pPr>
          </a:lstStyle>
          <a:p>
            <a:r>
              <a:rPr lang="en-US"/>
              <a:t>Click icon to add picture</a:t>
            </a:r>
            <a:endParaRPr lang="en-GB" dirty="0"/>
          </a:p>
        </p:txBody>
      </p:sp>
    </p:spTree>
    <p:extLst>
      <p:ext uri="{BB962C8B-B14F-4D97-AF65-F5344CB8AC3E}">
        <p14:creationId xmlns:p14="http://schemas.microsoft.com/office/powerpoint/2010/main" val="1485089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779B3B-2846-458E-8025-C721B83758EF}"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2435262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B19A9FC-BDB2-4912-A1E5-E90EBE563BE5}"/>
              </a:ext>
            </a:extLst>
          </p:cNvPr>
          <p:cNvSpPr>
            <a:spLocks noGrp="1"/>
          </p:cNvSpPr>
          <p:nvPr>
            <p:ph type="pic" sz="quarter" idx="14"/>
          </p:nvPr>
        </p:nvSpPr>
        <p:spPr>
          <a:xfrm>
            <a:off x="539775" y="540002"/>
            <a:ext cx="11112000" cy="5636962"/>
          </a:xfrm>
        </p:spPr>
        <p:txBody>
          <a:bodyPr anchor="ctr"/>
          <a:lstStyle>
            <a:lvl1pPr algn="ctr">
              <a:defRPr/>
            </a:lvl1pPr>
          </a:lstStyle>
          <a:p>
            <a:r>
              <a:rPr lang="en-US"/>
              <a:t>Click icon to add picture</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Tree>
    <p:extLst>
      <p:ext uri="{BB962C8B-B14F-4D97-AF65-F5344CB8AC3E}">
        <p14:creationId xmlns:p14="http://schemas.microsoft.com/office/powerpoint/2010/main" val="1134247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1966893" y="1636295"/>
            <a:ext cx="8444433" cy="3721768"/>
          </a:xfrm>
        </p:spPr>
        <p:txBody>
          <a:bodyPr>
            <a:normAutofit/>
          </a:bodyPr>
          <a:lstStyle>
            <a:lvl1pPr>
              <a:lnSpc>
                <a:spcPts val="1400"/>
              </a:lnSpc>
              <a:spcAft>
                <a:spcPts val="0"/>
              </a:spcAft>
              <a:defRPr sz="1200"/>
            </a:lvl1pPr>
            <a:lvl2pPr marL="180000" indent="-180000">
              <a:lnSpc>
                <a:spcPts val="1400"/>
              </a:lnSpc>
              <a:spcAft>
                <a:spcPts val="0"/>
              </a:spcAft>
              <a:defRPr sz="1200"/>
            </a:lvl2pPr>
            <a:lvl3pPr marL="180000" indent="-180000">
              <a:lnSpc>
                <a:spcPts val="1400"/>
              </a:lnSpc>
              <a:spcAft>
                <a:spcPts val="0"/>
              </a:spcAft>
              <a:defRPr sz="1200"/>
            </a:lvl3pPr>
            <a:lvl4pPr marL="180000" indent="-180000">
              <a:lnSpc>
                <a:spcPts val="1400"/>
              </a:lnSpc>
              <a:spcAft>
                <a:spcPts val="0"/>
              </a:spcAft>
              <a:defRPr sz="1200"/>
            </a:lvl4pPr>
            <a:lvl5pPr marL="180000" indent="-180000">
              <a:lnSpc>
                <a:spcPts val="1400"/>
              </a:lnSpc>
              <a:spcAft>
                <a:spcPts val="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9" name="Text Placeholder 8">
            <a:extLst>
              <a:ext uri="{FF2B5EF4-FFF2-40B4-BE49-F238E27FC236}">
                <a16:creationId xmlns:a16="http://schemas.microsoft.com/office/drawing/2014/main" id="{D946D198-AFD1-4C75-9986-DDCE14775B91}"/>
              </a:ext>
            </a:extLst>
          </p:cNvPr>
          <p:cNvSpPr>
            <a:spLocks noGrp="1"/>
          </p:cNvSpPr>
          <p:nvPr>
            <p:ph type="body" sz="quarter" idx="13"/>
          </p:nvPr>
        </p:nvSpPr>
        <p:spPr>
          <a:xfrm>
            <a:off x="1966913" y="5523630"/>
            <a:ext cx="8443912" cy="550863"/>
          </a:xfrm>
        </p:spPr>
        <p:txBody>
          <a:bodyPr>
            <a:noAutofit/>
          </a:bodyPr>
          <a:lstStyle>
            <a:lvl1pPr>
              <a:lnSpc>
                <a:spcPts val="1400"/>
              </a:lnSpc>
              <a:spcAft>
                <a:spcPts val="0"/>
              </a:spcAft>
              <a:defRPr sz="1200"/>
            </a:lvl1pPr>
            <a:lvl2pPr>
              <a:lnSpc>
                <a:spcPts val="1400"/>
              </a:lnSpc>
              <a:spcAft>
                <a:spcPts val="0"/>
              </a:spcAft>
              <a:defRPr sz="1200"/>
            </a:lvl2pPr>
            <a:lvl3pPr>
              <a:lnSpc>
                <a:spcPts val="1400"/>
              </a:lnSpc>
              <a:spcAft>
                <a:spcPts val="0"/>
              </a:spcAft>
              <a:defRPr sz="1200"/>
            </a:lvl3pPr>
            <a:lvl4pPr>
              <a:lnSpc>
                <a:spcPts val="1400"/>
              </a:lnSpc>
              <a:spcAft>
                <a:spcPts val="0"/>
              </a:spcAft>
              <a:defRPr sz="1200"/>
            </a:lvl4pPr>
            <a:lvl5pPr>
              <a:lnSpc>
                <a:spcPts val="1400"/>
              </a:lnSpc>
              <a:spcAft>
                <a:spcPts val="0"/>
              </a:spcAft>
              <a:defRPr sz="1200"/>
            </a:lvl5pPr>
          </a:lstStyle>
          <a:p>
            <a:pPr lvl="0"/>
            <a:r>
              <a:rPr lang="en-US"/>
              <a:t>Click to edit Master text styles</a:t>
            </a:r>
          </a:p>
        </p:txBody>
      </p:sp>
    </p:spTree>
    <p:extLst>
      <p:ext uri="{BB962C8B-B14F-4D97-AF65-F5344CB8AC3E}">
        <p14:creationId xmlns:p14="http://schemas.microsoft.com/office/powerpoint/2010/main" val="2578711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3764258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age - double-line title">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93672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Double-line page title goes here</a:t>
            </a:r>
            <a:br>
              <a:rPr lang="en-GB"/>
            </a:br>
            <a:r>
              <a:rPr lang="en-GB"/>
              <a:t>Double-line page title goes here</a:t>
            </a:r>
            <a:endParaRPr lang="en-US"/>
          </a:p>
          <a:p>
            <a:pPr lvl="0"/>
            <a:endParaRPr lang="en-US"/>
          </a:p>
        </p:txBody>
      </p:sp>
      <p:cxnSp>
        <p:nvCxnSpPr>
          <p:cNvPr id="10" name="Straight Connector 9">
            <a:extLst>
              <a:ext uri="{FF2B5EF4-FFF2-40B4-BE49-F238E27FC236}">
                <a16:creationId xmlns:a16="http://schemas.microsoft.com/office/drawing/2014/main" id="{C78437A0-DF36-294E-97B3-0AF3F498DCB9}"/>
              </a:ext>
            </a:extLst>
          </p:cNvPr>
          <p:cNvCxnSpPr>
            <a:cxnSpLocks/>
          </p:cNvCxnSpPr>
          <p:nvPr userDrawn="1"/>
        </p:nvCxnSpPr>
        <p:spPr>
          <a:xfrm>
            <a:off x="371475" y="368300"/>
            <a:ext cx="0" cy="936726"/>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BDBCD22-4A7C-2244-A1AF-A45144A49950}"/>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263238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064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lumn with bullets">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
        <p:nvSpPr>
          <p:cNvPr id="5" name="Text Placeholder 4">
            <a:extLst>
              <a:ext uri="{FF2B5EF4-FFF2-40B4-BE49-F238E27FC236}">
                <a16:creationId xmlns:a16="http://schemas.microsoft.com/office/drawing/2014/main" id="{398E3855-F8B3-47F0-9281-AB5F1C8DA78B}"/>
              </a:ext>
            </a:extLst>
          </p:cNvPr>
          <p:cNvSpPr>
            <a:spLocks noGrp="1"/>
          </p:cNvSpPr>
          <p:nvPr>
            <p:ph type="body" sz="quarter" idx="13"/>
          </p:nvPr>
        </p:nvSpPr>
        <p:spPr>
          <a:xfrm>
            <a:off x="749102" y="1580978"/>
            <a:ext cx="10753537"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7287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s with bullets">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
        <p:nvSpPr>
          <p:cNvPr id="5" name="Text Placeholder 4">
            <a:extLst>
              <a:ext uri="{FF2B5EF4-FFF2-40B4-BE49-F238E27FC236}">
                <a16:creationId xmlns:a16="http://schemas.microsoft.com/office/drawing/2014/main" id="{398E3855-F8B3-47F0-9281-AB5F1C8DA78B}"/>
              </a:ext>
            </a:extLst>
          </p:cNvPr>
          <p:cNvSpPr>
            <a:spLocks noGrp="1"/>
          </p:cNvSpPr>
          <p:nvPr>
            <p:ph type="body" sz="quarter" idx="13"/>
          </p:nvPr>
        </p:nvSpPr>
        <p:spPr>
          <a:xfrm>
            <a:off x="749102" y="1580978"/>
            <a:ext cx="5138949"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4">
            <a:extLst>
              <a:ext uri="{FF2B5EF4-FFF2-40B4-BE49-F238E27FC236}">
                <a16:creationId xmlns:a16="http://schemas.microsoft.com/office/drawing/2014/main" id="{5C200148-E3B8-4603-916F-8AF2AFFBA634}"/>
              </a:ext>
            </a:extLst>
          </p:cNvPr>
          <p:cNvSpPr>
            <a:spLocks noGrp="1"/>
          </p:cNvSpPr>
          <p:nvPr>
            <p:ph type="body" sz="quarter" idx="14"/>
          </p:nvPr>
        </p:nvSpPr>
        <p:spPr>
          <a:xfrm>
            <a:off x="6303951" y="1580978"/>
            <a:ext cx="5138949"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88330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s with bullets">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
        <p:nvSpPr>
          <p:cNvPr id="5" name="Text Placeholder 4">
            <a:extLst>
              <a:ext uri="{FF2B5EF4-FFF2-40B4-BE49-F238E27FC236}">
                <a16:creationId xmlns:a16="http://schemas.microsoft.com/office/drawing/2014/main" id="{398E3855-F8B3-47F0-9281-AB5F1C8DA78B}"/>
              </a:ext>
            </a:extLst>
          </p:cNvPr>
          <p:cNvSpPr>
            <a:spLocks noGrp="1"/>
          </p:cNvSpPr>
          <p:nvPr>
            <p:ph type="body" sz="quarter" idx="13"/>
          </p:nvPr>
        </p:nvSpPr>
        <p:spPr>
          <a:xfrm>
            <a:off x="749103" y="1580978"/>
            <a:ext cx="3301604"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4">
            <a:extLst>
              <a:ext uri="{FF2B5EF4-FFF2-40B4-BE49-F238E27FC236}">
                <a16:creationId xmlns:a16="http://schemas.microsoft.com/office/drawing/2014/main" id="{971C84EF-93C1-46D5-8A72-9982726A6EDA}"/>
              </a:ext>
            </a:extLst>
          </p:cNvPr>
          <p:cNvSpPr>
            <a:spLocks noGrp="1"/>
          </p:cNvSpPr>
          <p:nvPr>
            <p:ph type="body" sz="quarter" idx="14"/>
          </p:nvPr>
        </p:nvSpPr>
        <p:spPr>
          <a:xfrm>
            <a:off x="4449428" y="1580978"/>
            <a:ext cx="3301604"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6281365A-DAB7-46D2-BDF5-D120FB3E14E5}"/>
              </a:ext>
            </a:extLst>
          </p:cNvPr>
          <p:cNvSpPr>
            <a:spLocks noGrp="1"/>
          </p:cNvSpPr>
          <p:nvPr>
            <p:ph type="body" sz="quarter" idx="15"/>
          </p:nvPr>
        </p:nvSpPr>
        <p:spPr>
          <a:xfrm>
            <a:off x="8189832" y="1580978"/>
            <a:ext cx="3301604"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362169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column text block">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sp>
        <p:nvSpPr>
          <p:cNvPr id="4" name="Text Placeholder 3">
            <a:extLst>
              <a:ext uri="{FF2B5EF4-FFF2-40B4-BE49-F238E27FC236}">
                <a16:creationId xmlns:a16="http://schemas.microsoft.com/office/drawing/2014/main" id="{BA81515F-C4FA-C542-9C0E-CADB17082956}"/>
              </a:ext>
            </a:extLst>
          </p:cNvPr>
          <p:cNvSpPr>
            <a:spLocks noGrp="1"/>
          </p:cNvSpPr>
          <p:nvPr>
            <p:ph type="body" sz="quarter" idx="13" hasCustomPrompt="1"/>
          </p:nvPr>
        </p:nvSpPr>
        <p:spPr>
          <a:xfrm>
            <a:off x="722313" y="1581600"/>
            <a:ext cx="10690225" cy="4489185"/>
          </a:xfrm>
        </p:spPr>
        <p:txBody>
          <a:bodyPr numCol="2" spcCol="720000">
            <a:normAutofit/>
          </a:bodyPr>
          <a:lstStyle>
            <a:lvl1pPr marL="0" indent="0">
              <a:lnSpc>
                <a:spcPts val="1920"/>
              </a:lnSpc>
              <a:buNone/>
              <a:defRPr sz="1400"/>
            </a:lvl1pPr>
          </a:lstStyle>
          <a:p>
            <a:pPr lvl="0"/>
            <a:r>
              <a:rPr lang="en-GB"/>
              <a:t>2-column text block…</a:t>
            </a:r>
            <a:endParaRPr lang="en-US"/>
          </a:p>
        </p:txBody>
      </p:sp>
      <p:pic>
        <p:nvPicPr>
          <p:cNvPr id="10" name="Picture 9">
            <a:extLst>
              <a:ext uri="{FF2B5EF4-FFF2-40B4-BE49-F238E27FC236}">
                <a16:creationId xmlns:a16="http://schemas.microsoft.com/office/drawing/2014/main" id="{11BB7832-1CE8-7E41-B323-61C68D07C193}"/>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27556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column text block">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sp>
        <p:nvSpPr>
          <p:cNvPr id="4" name="Text Placeholder 3">
            <a:extLst>
              <a:ext uri="{FF2B5EF4-FFF2-40B4-BE49-F238E27FC236}">
                <a16:creationId xmlns:a16="http://schemas.microsoft.com/office/drawing/2014/main" id="{BA81515F-C4FA-C542-9C0E-CADB17082956}"/>
              </a:ext>
            </a:extLst>
          </p:cNvPr>
          <p:cNvSpPr>
            <a:spLocks noGrp="1"/>
          </p:cNvSpPr>
          <p:nvPr>
            <p:ph type="body" sz="quarter" idx="13" hasCustomPrompt="1"/>
          </p:nvPr>
        </p:nvSpPr>
        <p:spPr>
          <a:xfrm>
            <a:off x="722313" y="1581600"/>
            <a:ext cx="10690225" cy="4489185"/>
          </a:xfrm>
        </p:spPr>
        <p:txBody>
          <a:bodyPr numCol="3" spcCol="720000">
            <a:normAutofit/>
          </a:bodyPr>
          <a:lstStyle>
            <a:lvl1pPr marL="0" indent="0">
              <a:lnSpc>
                <a:spcPts val="1920"/>
              </a:lnSpc>
              <a:buNone/>
              <a:defRPr sz="1400"/>
            </a:lvl1pPr>
          </a:lstStyle>
          <a:p>
            <a:pPr lvl="0"/>
            <a:r>
              <a:rPr lang="en-GB"/>
              <a:t>3-column text block…</a:t>
            </a:r>
            <a:endParaRPr lang="en-US"/>
          </a:p>
        </p:txBody>
      </p:sp>
      <p:pic>
        <p:nvPicPr>
          <p:cNvPr id="10" name="Picture 9">
            <a:extLst>
              <a:ext uri="{FF2B5EF4-FFF2-40B4-BE49-F238E27FC236}">
                <a16:creationId xmlns:a16="http://schemas.microsoft.com/office/drawing/2014/main" id="{A8408493-1367-604E-B93D-40158D38E7BF}"/>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481091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779B3B-2846-458E-8025-C721B83758EF}" type="datetimeFigureOut">
              <a:rPr lang="en-GB" smtClean="0"/>
              <a:t>22/11/2022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2710202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ocument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CB9E81-38C9-C443-A9C5-53829F1DD3B3}"/>
              </a:ext>
            </a:extLst>
          </p:cNvPr>
          <p:cNvSpPr/>
          <p:nvPr userDrawn="1"/>
        </p:nvSpPr>
        <p:spPr>
          <a:xfrm>
            <a:off x="-44450" y="-44450"/>
            <a:ext cx="12287250" cy="696595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31514A5-88C0-FC45-916B-277F00A1B241}"/>
              </a:ext>
            </a:extLst>
          </p:cNvPr>
          <p:cNvCxnSpPr>
            <a:cxnSpLocks/>
          </p:cNvCxnSpPr>
          <p:nvPr userDrawn="1"/>
        </p:nvCxnSpPr>
        <p:spPr>
          <a:xfrm>
            <a:off x="730144" y="2401709"/>
            <a:ext cx="0" cy="1600925"/>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8ACFCDD-2193-AA46-B641-0707D72BA601}"/>
              </a:ext>
            </a:extLst>
          </p:cNvPr>
          <p:cNvSpPr>
            <a:spLocks noChangeAspect="1"/>
          </p:cNvSpPr>
          <p:nvPr userDrawn="1"/>
        </p:nvSpPr>
        <p:spPr>
          <a:xfrm>
            <a:off x="7501564" y="500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70A839D-5A05-F84F-9EEE-99313BC5E7B5}"/>
              </a:ext>
            </a:extLst>
          </p:cNvPr>
          <p:cNvSpPr>
            <a:spLocks noChangeAspect="1"/>
          </p:cNvSpPr>
          <p:nvPr userDrawn="1"/>
        </p:nvSpPr>
        <p:spPr>
          <a:xfrm>
            <a:off x="9191611" y="500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F36508-80AF-844A-BA74-B92F11B9EA41}"/>
              </a:ext>
            </a:extLst>
          </p:cNvPr>
          <p:cNvSpPr>
            <a:spLocks noChangeAspect="1"/>
          </p:cNvSpPr>
          <p:nvPr userDrawn="1"/>
        </p:nvSpPr>
        <p:spPr>
          <a:xfrm>
            <a:off x="10883611" y="500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5EC429A-781B-EF4D-8C58-1016CAFC80E2}"/>
              </a:ext>
            </a:extLst>
          </p:cNvPr>
          <p:cNvSpPr>
            <a:spLocks noChangeAspect="1"/>
          </p:cNvSpPr>
          <p:nvPr userDrawn="1"/>
        </p:nvSpPr>
        <p:spPr>
          <a:xfrm>
            <a:off x="8345567" y="1346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EFC588-1CFA-9348-B658-179009BC9ED1}"/>
              </a:ext>
            </a:extLst>
          </p:cNvPr>
          <p:cNvSpPr>
            <a:spLocks noChangeAspect="1"/>
          </p:cNvSpPr>
          <p:nvPr userDrawn="1"/>
        </p:nvSpPr>
        <p:spPr>
          <a:xfrm>
            <a:off x="10037611" y="1346309"/>
            <a:ext cx="846000" cy="846000"/>
          </a:xfrm>
          <a:prstGeom prst="ellipse">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C3DFF6-FDC6-0F4C-80F4-48C400149CD0}"/>
              </a:ext>
            </a:extLst>
          </p:cNvPr>
          <p:cNvSpPr>
            <a:spLocks noChangeAspect="1"/>
          </p:cNvSpPr>
          <p:nvPr userDrawn="1"/>
        </p:nvSpPr>
        <p:spPr>
          <a:xfrm>
            <a:off x="7501564" y="2189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494DA1-32F1-8F4C-8F46-1902E4556EB2}"/>
              </a:ext>
            </a:extLst>
          </p:cNvPr>
          <p:cNvSpPr>
            <a:spLocks noChangeAspect="1"/>
          </p:cNvSpPr>
          <p:nvPr userDrawn="1"/>
        </p:nvSpPr>
        <p:spPr>
          <a:xfrm>
            <a:off x="9191611" y="2189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A0EFC4-CC3F-344A-8B14-C586EA6A50B5}"/>
              </a:ext>
            </a:extLst>
          </p:cNvPr>
          <p:cNvSpPr>
            <a:spLocks noChangeAspect="1"/>
          </p:cNvSpPr>
          <p:nvPr userDrawn="1"/>
        </p:nvSpPr>
        <p:spPr>
          <a:xfrm>
            <a:off x="10883611" y="2189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F3C1F50-DC9C-AD4D-93A4-979283CC2356}"/>
              </a:ext>
            </a:extLst>
          </p:cNvPr>
          <p:cNvSpPr>
            <a:spLocks noChangeAspect="1"/>
          </p:cNvSpPr>
          <p:nvPr userDrawn="1"/>
        </p:nvSpPr>
        <p:spPr>
          <a:xfrm>
            <a:off x="8345567" y="3035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C6767FB-2AE5-634C-8A6B-716ED673B1C1}"/>
              </a:ext>
            </a:extLst>
          </p:cNvPr>
          <p:cNvSpPr>
            <a:spLocks noChangeAspect="1"/>
          </p:cNvSpPr>
          <p:nvPr userDrawn="1"/>
        </p:nvSpPr>
        <p:spPr>
          <a:xfrm>
            <a:off x="10037611" y="3035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D07597B-602F-674C-8547-3E3438D02B18}"/>
              </a:ext>
            </a:extLst>
          </p:cNvPr>
          <p:cNvSpPr>
            <a:spLocks noChangeAspect="1"/>
          </p:cNvSpPr>
          <p:nvPr userDrawn="1"/>
        </p:nvSpPr>
        <p:spPr>
          <a:xfrm>
            <a:off x="7501564" y="3878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33FA275-298E-694C-BE7D-548BA22AEF2B}"/>
              </a:ext>
            </a:extLst>
          </p:cNvPr>
          <p:cNvSpPr>
            <a:spLocks noChangeAspect="1"/>
          </p:cNvSpPr>
          <p:nvPr userDrawn="1"/>
        </p:nvSpPr>
        <p:spPr>
          <a:xfrm>
            <a:off x="9191611" y="3878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B474DD-C46E-634B-8DA5-C00F8A247654}"/>
              </a:ext>
            </a:extLst>
          </p:cNvPr>
          <p:cNvSpPr>
            <a:spLocks noChangeAspect="1"/>
          </p:cNvSpPr>
          <p:nvPr userDrawn="1"/>
        </p:nvSpPr>
        <p:spPr>
          <a:xfrm>
            <a:off x="10883611" y="3878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D0635C-D014-C140-97BA-CC42D08A97FC}"/>
              </a:ext>
            </a:extLst>
          </p:cNvPr>
          <p:cNvSpPr>
            <a:spLocks noChangeAspect="1"/>
          </p:cNvSpPr>
          <p:nvPr userDrawn="1"/>
        </p:nvSpPr>
        <p:spPr>
          <a:xfrm>
            <a:off x="8345567" y="4724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5D8EF0D-2CFB-2541-8210-2FCBDC798927}"/>
              </a:ext>
            </a:extLst>
          </p:cNvPr>
          <p:cNvSpPr>
            <a:spLocks noChangeAspect="1"/>
          </p:cNvSpPr>
          <p:nvPr userDrawn="1"/>
        </p:nvSpPr>
        <p:spPr>
          <a:xfrm>
            <a:off x="10037611" y="4724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6ECEFD4-7948-2E41-AFA9-4974082E6041}"/>
              </a:ext>
            </a:extLst>
          </p:cNvPr>
          <p:cNvSpPr>
            <a:spLocks noChangeAspect="1"/>
          </p:cNvSpPr>
          <p:nvPr userDrawn="1"/>
        </p:nvSpPr>
        <p:spPr>
          <a:xfrm>
            <a:off x="7501564" y="556905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958D235-424D-704A-926C-D957C96D112D}"/>
              </a:ext>
            </a:extLst>
          </p:cNvPr>
          <p:cNvSpPr>
            <a:spLocks noChangeAspect="1"/>
          </p:cNvSpPr>
          <p:nvPr userDrawn="1"/>
        </p:nvSpPr>
        <p:spPr>
          <a:xfrm>
            <a:off x="9191611" y="556905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80CD368-85DB-C148-9263-80348CAD0B8E}"/>
              </a:ext>
            </a:extLst>
          </p:cNvPr>
          <p:cNvSpPr>
            <a:spLocks noChangeAspect="1"/>
          </p:cNvSpPr>
          <p:nvPr userDrawn="1"/>
        </p:nvSpPr>
        <p:spPr>
          <a:xfrm>
            <a:off x="10883611" y="556905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0">
            <a:extLst>
              <a:ext uri="{FF2B5EF4-FFF2-40B4-BE49-F238E27FC236}">
                <a16:creationId xmlns:a16="http://schemas.microsoft.com/office/drawing/2014/main" id="{143619B1-710B-9E45-9023-CC4D34F41134}"/>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
        <p:nvSpPr>
          <p:cNvPr id="30" name="Text Placeholder 14">
            <a:extLst>
              <a:ext uri="{FF2B5EF4-FFF2-40B4-BE49-F238E27FC236}">
                <a16:creationId xmlns:a16="http://schemas.microsoft.com/office/drawing/2014/main" id="{79D69954-39DC-F642-A9CB-C578465C8B45}"/>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a:t>Date</a:t>
            </a:r>
            <a:endParaRPr lang="en-US"/>
          </a:p>
        </p:txBody>
      </p:sp>
      <p:pic>
        <p:nvPicPr>
          <p:cNvPr id="32" name="Picture 31">
            <a:extLst>
              <a:ext uri="{FF2B5EF4-FFF2-40B4-BE49-F238E27FC236}">
                <a16:creationId xmlns:a16="http://schemas.microsoft.com/office/drawing/2014/main" id="{82FDBD8C-544E-6B49-9264-FD68627DE078}"/>
              </a:ext>
            </a:extLst>
          </p:cNvPr>
          <p:cNvPicPr>
            <a:picLocks noChangeAspect="1"/>
          </p:cNvPicPr>
          <p:nvPr userDrawn="1"/>
        </p:nvPicPr>
        <p:blipFill>
          <a:blip r:embed="rId2"/>
          <a:stretch>
            <a:fillRect/>
          </a:stretch>
        </p:blipFill>
        <p:spPr>
          <a:xfrm>
            <a:off x="360000" y="432000"/>
            <a:ext cx="2489412" cy="720000"/>
          </a:xfrm>
          <a:prstGeom prst="rect">
            <a:avLst/>
          </a:prstGeom>
        </p:spPr>
      </p:pic>
    </p:spTree>
    <p:extLst>
      <p:ext uri="{BB962C8B-B14F-4D97-AF65-F5344CB8AC3E}">
        <p14:creationId xmlns:p14="http://schemas.microsoft.com/office/powerpoint/2010/main" val="2021434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ocument titl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EFC0437-6D31-D740-BCF1-991BAA2C042F}"/>
              </a:ext>
            </a:extLst>
          </p:cNvPr>
          <p:cNvSpPr/>
          <p:nvPr userDrawn="1"/>
        </p:nvSpPr>
        <p:spPr>
          <a:xfrm>
            <a:off x="-44450" y="-44450"/>
            <a:ext cx="12287250" cy="696595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0">
            <a:extLst>
              <a:ext uri="{FF2B5EF4-FFF2-40B4-BE49-F238E27FC236}">
                <a16:creationId xmlns:a16="http://schemas.microsoft.com/office/drawing/2014/main" id="{DA1D20EA-0CA6-2541-9F6B-F9D5E572B643}"/>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
        <p:nvSpPr>
          <p:cNvPr id="26" name="Text Placeholder 14">
            <a:extLst>
              <a:ext uri="{FF2B5EF4-FFF2-40B4-BE49-F238E27FC236}">
                <a16:creationId xmlns:a16="http://schemas.microsoft.com/office/drawing/2014/main" id="{EB441B77-0D96-E046-84CE-A71E79705BC5}"/>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a:t>Date</a:t>
            </a:r>
            <a:endParaRPr lang="en-US"/>
          </a:p>
        </p:txBody>
      </p:sp>
      <p:cxnSp>
        <p:nvCxnSpPr>
          <p:cNvPr id="27" name="Straight Connector 26">
            <a:extLst>
              <a:ext uri="{FF2B5EF4-FFF2-40B4-BE49-F238E27FC236}">
                <a16:creationId xmlns:a16="http://schemas.microsoft.com/office/drawing/2014/main" id="{1D6B3EBD-2A05-6942-B4D1-E518A2B4A975}"/>
              </a:ext>
            </a:extLst>
          </p:cNvPr>
          <p:cNvCxnSpPr>
            <a:cxnSpLocks/>
          </p:cNvCxnSpPr>
          <p:nvPr userDrawn="1"/>
        </p:nvCxnSpPr>
        <p:spPr>
          <a:xfrm>
            <a:off x="730144" y="2401709"/>
            <a:ext cx="0" cy="1600925"/>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9A6854E-BF0B-AF48-B6B6-3E184F49E3B2}"/>
              </a:ext>
            </a:extLst>
          </p:cNvPr>
          <p:cNvPicPr>
            <a:picLocks noChangeAspect="1"/>
          </p:cNvPicPr>
          <p:nvPr userDrawn="1"/>
        </p:nvPicPr>
        <p:blipFill>
          <a:blip r:embed="rId2"/>
          <a:stretch>
            <a:fillRect/>
          </a:stretch>
        </p:blipFill>
        <p:spPr>
          <a:xfrm>
            <a:off x="360000" y="432000"/>
            <a:ext cx="2489412" cy="720000"/>
          </a:xfrm>
          <a:prstGeom prst="rect">
            <a:avLst/>
          </a:prstGeom>
        </p:spPr>
      </p:pic>
    </p:spTree>
    <p:extLst>
      <p:ext uri="{BB962C8B-B14F-4D97-AF65-F5344CB8AC3E}">
        <p14:creationId xmlns:p14="http://schemas.microsoft.com/office/powerpoint/2010/main" val="3973921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divider + secondary inf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E3D25D-129D-254F-85D7-7B4EF7FF3B65}"/>
              </a:ext>
            </a:extLst>
          </p:cNvPr>
          <p:cNvSpPr/>
          <p:nvPr userDrawn="1"/>
        </p:nvSpPr>
        <p:spPr>
          <a:xfrm>
            <a:off x="-142240" y="-73651"/>
            <a:ext cx="12334240" cy="700024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E4B0FA1-3F2F-854B-9BAA-63FDBA4A516F}"/>
              </a:ext>
            </a:extLst>
          </p:cNvPr>
          <p:cNvCxnSpPr>
            <a:cxnSpLocks/>
          </p:cNvCxnSpPr>
          <p:nvPr userDrawn="1"/>
        </p:nvCxnSpPr>
        <p:spPr>
          <a:xfrm>
            <a:off x="730144" y="2401709"/>
            <a:ext cx="0" cy="1600925"/>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FEA6CEF-2534-D347-999B-E884C5B2DC6B}"/>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
        <p:nvSpPr>
          <p:cNvPr id="15" name="Text Placeholder 14">
            <a:extLst>
              <a:ext uri="{FF2B5EF4-FFF2-40B4-BE49-F238E27FC236}">
                <a16:creationId xmlns:a16="http://schemas.microsoft.com/office/drawing/2014/main" id="{08A5E92B-9C7A-8241-B8F7-B469DF2FCC1B}"/>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a:t>Secondary info</a:t>
            </a:r>
            <a:endParaRPr lang="en-US"/>
          </a:p>
        </p:txBody>
      </p:sp>
    </p:spTree>
    <p:extLst>
      <p:ext uri="{BB962C8B-B14F-4D97-AF65-F5344CB8AC3E}">
        <p14:creationId xmlns:p14="http://schemas.microsoft.com/office/powerpoint/2010/main" val="106520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 + secondary inf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E3D25D-129D-254F-85D7-7B4EF7FF3B65}"/>
              </a:ext>
            </a:extLst>
          </p:cNvPr>
          <p:cNvSpPr/>
          <p:nvPr userDrawn="1"/>
        </p:nvSpPr>
        <p:spPr>
          <a:xfrm>
            <a:off x="-142240" y="-73651"/>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E4B0FA1-3F2F-854B-9BAA-63FDBA4A516F}"/>
              </a:ext>
            </a:extLst>
          </p:cNvPr>
          <p:cNvCxnSpPr>
            <a:cxnSpLocks/>
          </p:cNvCxnSpPr>
          <p:nvPr userDrawn="1"/>
        </p:nvCxnSpPr>
        <p:spPr>
          <a:xfrm>
            <a:off x="730144" y="2401709"/>
            <a:ext cx="0" cy="1600925"/>
          </a:xfrm>
          <a:prstGeom prst="line">
            <a:avLst/>
          </a:prstGeom>
          <a:ln w="38100" cap="rnd">
            <a:solidFill>
              <a:srgbClr val="0D133D"/>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FEA6CEF-2534-D347-999B-E884C5B2DC6B}"/>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
        <p:nvSpPr>
          <p:cNvPr id="15" name="Text Placeholder 14">
            <a:extLst>
              <a:ext uri="{FF2B5EF4-FFF2-40B4-BE49-F238E27FC236}">
                <a16:creationId xmlns:a16="http://schemas.microsoft.com/office/drawing/2014/main" id="{08A5E92B-9C7A-8241-B8F7-B469DF2FCC1B}"/>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a:t>Secondary info</a:t>
            </a:r>
            <a:endParaRPr lang="en-US"/>
          </a:p>
        </p:txBody>
      </p:sp>
    </p:spTree>
    <p:extLst>
      <p:ext uri="{BB962C8B-B14F-4D97-AF65-F5344CB8AC3E}">
        <p14:creationId xmlns:p14="http://schemas.microsoft.com/office/powerpoint/2010/main" val="990499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divider  -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5AF203-8F1F-0A4C-8208-97A2FBD53AED}"/>
              </a:ext>
            </a:extLst>
          </p:cNvPr>
          <p:cNvSpPr/>
          <p:nvPr userDrawn="1"/>
        </p:nvSpPr>
        <p:spPr>
          <a:xfrm>
            <a:off x="-71120" y="-71120"/>
            <a:ext cx="12334240" cy="700024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BC384F3-3F1B-1B43-BECB-954BA3ECB46B}"/>
              </a:ext>
            </a:extLst>
          </p:cNvPr>
          <p:cNvCxnSpPr>
            <a:cxnSpLocks/>
          </p:cNvCxnSpPr>
          <p:nvPr userDrawn="1"/>
        </p:nvCxnSpPr>
        <p:spPr>
          <a:xfrm>
            <a:off x="730144" y="2401709"/>
            <a:ext cx="0" cy="976056"/>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3AD74E72-C0FA-A546-8054-910D5F637B7C}"/>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Tree>
    <p:extLst>
      <p:ext uri="{BB962C8B-B14F-4D97-AF65-F5344CB8AC3E}">
        <p14:creationId xmlns:p14="http://schemas.microsoft.com/office/powerpoint/2010/main" val="3789727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divider - no log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5AF203-8F1F-0A4C-8208-97A2FBD53AED}"/>
              </a:ext>
            </a:extLst>
          </p:cNvPr>
          <p:cNvSpPr/>
          <p:nvPr userDrawn="1"/>
        </p:nvSpPr>
        <p:spPr>
          <a:xfrm>
            <a:off x="-71120" y="-71120"/>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BC384F3-3F1B-1B43-BECB-954BA3ECB46B}"/>
              </a:ext>
            </a:extLst>
          </p:cNvPr>
          <p:cNvCxnSpPr>
            <a:cxnSpLocks/>
          </p:cNvCxnSpPr>
          <p:nvPr userDrawn="1"/>
        </p:nvCxnSpPr>
        <p:spPr>
          <a:xfrm>
            <a:off x="730144" y="2401709"/>
            <a:ext cx="0" cy="976056"/>
          </a:xfrm>
          <a:prstGeom prst="line">
            <a:avLst/>
          </a:prstGeom>
          <a:ln w="38100" cap="rnd">
            <a:solidFill>
              <a:srgbClr val="0D133D"/>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3AD74E72-C0FA-A546-8054-910D5F637B7C}"/>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Tree>
    <p:extLst>
      <p:ext uri="{BB962C8B-B14F-4D97-AF65-F5344CB8AC3E}">
        <p14:creationId xmlns:p14="http://schemas.microsoft.com/office/powerpoint/2010/main" val="171646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72498B-CB6C-1345-A7AC-51CC93ADFE62}"/>
              </a:ext>
            </a:extLst>
          </p:cNvPr>
          <p:cNvSpPr/>
          <p:nvPr userDrawn="1"/>
        </p:nvSpPr>
        <p:spPr>
          <a:xfrm>
            <a:off x="-71120" y="-71120"/>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3DE034CD-8BAA-7748-B3C5-1CA46C07789E}"/>
              </a:ext>
            </a:extLst>
          </p:cNvPr>
          <p:cNvSpPr>
            <a:spLocks noGrp="1"/>
          </p:cNvSpPr>
          <p:nvPr>
            <p:ph type="body" sz="quarter" idx="10" hasCustomPrompt="1"/>
          </p:nvPr>
        </p:nvSpPr>
        <p:spPr>
          <a:xfrm>
            <a:off x="1115710" y="1113840"/>
            <a:ext cx="612938" cy="4365684"/>
          </a:xfrm>
        </p:spPr>
        <p:txBody>
          <a:bodyPr>
            <a:normAutofit/>
          </a:bodyPr>
          <a:lstStyle>
            <a:lvl1pPr marL="0" indent="0">
              <a:buNone/>
              <a:defRPr sz="1800" b="1">
                <a:solidFill>
                  <a:srgbClr val="0D133D"/>
                </a:solidFill>
              </a:defRPr>
            </a:lvl1pPr>
          </a:lstStyle>
          <a:p>
            <a:pPr lvl="0"/>
            <a:r>
              <a:rPr lang="en-GB"/>
              <a:t>01.</a:t>
            </a:r>
          </a:p>
          <a:p>
            <a:pPr lvl="0"/>
            <a:r>
              <a:rPr lang="en-GB"/>
              <a:t>02.</a:t>
            </a:r>
          </a:p>
          <a:p>
            <a:pPr lvl="0"/>
            <a:r>
              <a:rPr lang="en-GB"/>
              <a:t>03.</a:t>
            </a:r>
          </a:p>
          <a:p>
            <a:pPr lvl="0"/>
            <a:r>
              <a:rPr lang="en-GB"/>
              <a:t>04.</a:t>
            </a:r>
          </a:p>
          <a:p>
            <a:pPr lvl="0"/>
            <a:r>
              <a:rPr lang="en-GB"/>
              <a:t>05.</a:t>
            </a:r>
          </a:p>
          <a:p>
            <a:pPr lvl="0"/>
            <a:r>
              <a:rPr lang="en-GB"/>
              <a:t>06.</a:t>
            </a:r>
            <a:endParaRPr lang="en-US"/>
          </a:p>
        </p:txBody>
      </p:sp>
      <p:sp>
        <p:nvSpPr>
          <p:cNvPr id="14" name="Text Placeholder 11">
            <a:extLst>
              <a:ext uri="{FF2B5EF4-FFF2-40B4-BE49-F238E27FC236}">
                <a16:creationId xmlns:a16="http://schemas.microsoft.com/office/drawing/2014/main" id="{657275A7-A541-0646-A2C9-9DB166541687}"/>
              </a:ext>
            </a:extLst>
          </p:cNvPr>
          <p:cNvSpPr>
            <a:spLocks noGrp="1"/>
          </p:cNvSpPr>
          <p:nvPr>
            <p:ph type="body" sz="quarter" idx="11" hasCustomPrompt="1"/>
          </p:nvPr>
        </p:nvSpPr>
        <p:spPr>
          <a:xfrm>
            <a:off x="1649898" y="1113840"/>
            <a:ext cx="6882210" cy="436568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1"/>
                </a:solidFill>
              </a:defRPr>
            </a:lvl1pPr>
          </a:lstStyle>
          <a:p>
            <a:pPr lvl="0"/>
            <a:r>
              <a:rPr lang="en-GB"/>
              <a:t>Item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lvl="0"/>
            <a:endParaRPr lang="en-US"/>
          </a:p>
        </p:txBody>
      </p:sp>
      <p:sp>
        <p:nvSpPr>
          <p:cNvPr id="9" name="Teardrop 8">
            <a:extLst>
              <a:ext uri="{FF2B5EF4-FFF2-40B4-BE49-F238E27FC236}">
                <a16:creationId xmlns:a16="http://schemas.microsoft.com/office/drawing/2014/main" id="{5E8C9238-C58B-A948-9289-3D523436D037}"/>
              </a:ext>
            </a:extLst>
          </p:cNvPr>
          <p:cNvSpPr/>
          <p:nvPr userDrawn="1"/>
        </p:nvSpPr>
        <p:spPr>
          <a:xfrm>
            <a:off x="9043902" y="373254"/>
            <a:ext cx="2776623" cy="2776623"/>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D133D"/>
              </a:highlight>
            </a:endParaRPr>
          </a:p>
        </p:txBody>
      </p:sp>
      <p:sp>
        <p:nvSpPr>
          <p:cNvPr id="10" name="Title 1">
            <a:extLst>
              <a:ext uri="{FF2B5EF4-FFF2-40B4-BE49-F238E27FC236}">
                <a16:creationId xmlns:a16="http://schemas.microsoft.com/office/drawing/2014/main" id="{E4610166-25F9-1B4A-8527-6463C1223405}"/>
              </a:ext>
            </a:extLst>
          </p:cNvPr>
          <p:cNvSpPr txBox="1">
            <a:spLocks/>
          </p:cNvSpPr>
          <p:nvPr userDrawn="1"/>
        </p:nvSpPr>
        <p:spPr>
          <a:xfrm>
            <a:off x="9185251" y="1299074"/>
            <a:ext cx="2326922" cy="90783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ts val="5600"/>
              </a:lnSpc>
            </a:pPr>
            <a:r>
              <a:rPr lang="en-US" sz="3800" b="1" spc="-150">
                <a:solidFill>
                  <a:schemeClr val="bg1"/>
                </a:solidFill>
                <a:latin typeface="Arial" panose="020B0604020202020204" pitchFamily="34" charset="0"/>
                <a:ea typeface="Verdana" panose="020B0604030504040204" pitchFamily="34" charset="0"/>
                <a:cs typeface="Arial" panose="020B0604020202020204" pitchFamily="34" charset="0"/>
              </a:rPr>
              <a:t>Contents</a:t>
            </a:r>
          </a:p>
        </p:txBody>
      </p:sp>
    </p:spTree>
    <p:extLst>
      <p:ext uri="{BB962C8B-B14F-4D97-AF65-F5344CB8AC3E}">
        <p14:creationId xmlns:p14="http://schemas.microsoft.com/office/powerpoint/2010/main" val="1292825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72498B-CB6C-1345-A7AC-51CC93ADFE62}"/>
              </a:ext>
            </a:extLst>
          </p:cNvPr>
          <p:cNvSpPr/>
          <p:nvPr userDrawn="1"/>
        </p:nvSpPr>
        <p:spPr>
          <a:xfrm>
            <a:off x="-71120" y="-71120"/>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3DE034CD-8BAA-7748-B3C5-1CA46C07789E}"/>
              </a:ext>
            </a:extLst>
          </p:cNvPr>
          <p:cNvSpPr>
            <a:spLocks noGrp="1"/>
          </p:cNvSpPr>
          <p:nvPr>
            <p:ph type="body" sz="quarter" idx="10" hasCustomPrompt="1"/>
          </p:nvPr>
        </p:nvSpPr>
        <p:spPr>
          <a:xfrm>
            <a:off x="1115710" y="1113840"/>
            <a:ext cx="612938" cy="4365684"/>
          </a:xfrm>
        </p:spPr>
        <p:txBody>
          <a:bodyPr>
            <a:normAutofit/>
          </a:bodyPr>
          <a:lstStyle>
            <a:lvl1pPr marL="0" indent="0">
              <a:buNone/>
              <a:defRPr sz="1800" b="1">
                <a:solidFill>
                  <a:srgbClr val="0D133D"/>
                </a:solidFill>
              </a:defRPr>
            </a:lvl1pPr>
          </a:lstStyle>
          <a:p>
            <a:pPr lvl="0"/>
            <a:r>
              <a:rPr lang="en-GB"/>
              <a:t>01.</a:t>
            </a:r>
          </a:p>
          <a:p>
            <a:pPr lvl="0"/>
            <a:r>
              <a:rPr lang="en-GB"/>
              <a:t>02.</a:t>
            </a:r>
          </a:p>
          <a:p>
            <a:pPr lvl="0"/>
            <a:r>
              <a:rPr lang="en-GB"/>
              <a:t>03.</a:t>
            </a:r>
          </a:p>
          <a:p>
            <a:pPr lvl="0"/>
            <a:r>
              <a:rPr lang="en-GB"/>
              <a:t>04.</a:t>
            </a:r>
          </a:p>
          <a:p>
            <a:pPr lvl="0"/>
            <a:r>
              <a:rPr lang="en-GB"/>
              <a:t>05.</a:t>
            </a:r>
          </a:p>
          <a:p>
            <a:pPr lvl="0"/>
            <a:r>
              <a:rPr lang="en-GB"/>
              <a:t>06.</a:t>
            </a:r>
            <a:endParaRPr lang="en-US"/>
          </a:p>
        </p:txBody>
      </p:sp>
      <p:sp>
        <p:nvSpPr>
          <p:cNvPr id="14" name="Text Placeholder 11">
            <a:extLst>
              <a:ext uri="{FF2B5EF4-FFF2-40B4-BE49-F238E27FC236}">
                <a16:creationId xmlns:a16="http://schemas.microsoft.com/office/drawing/2014/main" id="{657275A7-A541-0646-A2C9-9DB166541687}"/>
              </a:ext>
            </a:extLst>
          </p:cNvPr>
          <p:cNvSpPr>
            <a:spLocks noGrp="1"/>
          </p:cNvSpPr>
          <p:nvPr>
            <p:ph type="body" sz="quarter" idx="11" hasCustomPrompt="1"/>
          </p:nvPr>
        </p:nvSpPr>
        <p:spPr>
          <a:xfrm>
            <a:off x="1649898" y="1113840"/>
            <a:ext cx="6882210" cy="436568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1"/>
                </a:solidFill>
              </a:defRPr>
            </a:lvl1pPr>
          </a:lstStyle>
          <a:p>
            <a:pPr lvl="0"/>
            <a:r>
              <a:rPr lang="en-GB"/>
              <a:t>Item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lvl="0"/>
            <a:endParaRPr lang="en-US"/>
          </a:p>
        </p:txBody>
      </p:sp>
      <p:sp>
        <p:nvSpPr>
          <p:cNvPr id="9" name="Teardrop 8">
            <a:extLst>
              <a:ext uri="{FF2B5EF4-FFF2-40B4-BE49-F238E27FC236}">
                <a16:creationId xmlns:a16="http://schemas.microsoft.com/office/drawing/2014/main" id="{5E8C9238-C58B-A948-9289-3D523436D037}"/>
              </a:ext>
            </a:extLst>
          </p:cNvPr>
          <p:cNvSpPr/>
          <p:nvPr userDrawn="1"/>
        </p:nvSpPr>
        <p:spPr>
          <a:xfrm>
            <a:off x="9043902" y="373254"/>
            <a:ext cx="2776623" cy="2776623"/>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D133D"/>
              </a:highlight>
            </a:endParaRPr>
          </a:p>
        </p:txBody>
      </p:sp>
      <p:sp>
        <p:nvSpPr>
          <p:cNvPr id="10" name="Title 1">
            <a:extLst>
              <a:ext uri="{FF2B5EF4-FFF2-40B4-BE49-F238E27FC236}">
                <a16:creationId xmlns:a16="http://schemas.microsoft.com/office/drawing/2014/main" id="{E4610166-25F9-1B4A-8527-6463C1223405}"/>
              </a:ext>
            </a:extLst>
          </p:cNvPr>
          <p:cNvSpPr txBox="1">
            <a:spLocks/>
          </p:cNvSpPr>
          <p:nvPr userDrawn="1"/>
        </p:nvSpPr>
        <p:spPr>
          <a:xfrm>
            <a:off x="9185251" y="1299074"/>
            <a:ext cx="2326922" cy="90783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ts val="5600"/>
              </a:lnSpc>
            </a:pPr>
            <a:r>
              <a:rPr lang="en-US" sz="3800" b="1" spc="-150">
                <a:solidFill>
                  <a:schemeClr val="bg1"/>
                </a:solidFill>
                <a:latin typeface="Arial" panose="020B0604020202020204" pitchFamily="34" charset="0"/>
                <a:ea typeface="Verdana" panose="020B0604030504040204" pitchFamily="34" charset="0"/>
                <a:cs typeface="Arial" panose="020B0604020202020204" pitchFamily="34" charset="0"/>
              </a:rPr>
              <a:t>Poll</a:t>
            </a:r>
          </a:p>
        </p:txBody>
      </p:sp>
    </p:spTree>
    <p:extLst>
      <p:ext uri="{BB962C8B-B14F-4D97-AF65-F5344CB8AC3E}">
        <p14:creationId xmlns:p14="http://schemas.microsoft.com/office/powerpoint/2010/main" val="24371134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72498B-CB6C-1345-A7AC-51CC93ADFE62}"/>
              </a:ext>
            </a:extLst>
          </p:cNvPr>
          <p:cNvSpPr/>
          <p:nvPr userDrawn="1"/>
        </p:nvSpPr>
        <p:spPr>
          <a:xfrm>
            <a:off x="-71120" y="-71120"/>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3DE034CD-8BAA-7748-B3C5-1CA46C07789E}"/>
              </a:ext>
            </a:extLst>
          </p:cNvPr>
          <p:cNvSpPr>
            <a:spLocks noGrp="1"/>
          </p:cNvSpPr>
          <p:nvPr>
            <p:ph type="body" sz="quarter" idx="10" hasCustomPrompt="1"/>
          </p:nvPr>
        </p:nvSpPr>
        <p:spPr>
          <a:xfrm>
            <a:off x="1115710" y="1113840"/>
            <a:ext cx="612938" cy="4365684"/>
          </a:xfrm>
        </p:spPr>
        <p:txBody>
          <a:bodyPr>
            <a:normAutofit/>
          </a:bodyPr>
          <a:lstStyle>
            <a:lvl1pPr marL="0" indent="0">
              <a:buNone/>
              <a:defRPr sz="1800" b="1">
                <a:solidFill>
                  <a:srgbClr val="0D133D"/>
                </a:solidFill>
              </a:defRPr>
            </a:lvl1pPr>
          </a:lstStyle>
          <a:p>
            <a:pPr lvl="0"/>
            <a:r>
              <a:rPr lang="en-GB"/>
              <a:t>01.</a:t>
            </a:r>
          </a:p>
          <a:p>
            <a:pPr lvl="0"/>
            <a:r>
              <a:rPr lang="en-GB"/>
              <a:t>02.</a:t>
            </a:r>
          </a:p>
          <a:p>
            <a:pPr lvl="0"/>
            <a:r>
              <a:rPr lang="en-GB"/>
              <a:t>03.</a:t>
            </a:r>
          </a:p>
          <a:p>
            <a:pPr lvl="0"/>
            <a:r>
              <a:rPr lang="en-GB"/>
              <a:t>04.</a:t>
            </a:r>
          </a:p>
          <a:p>
            <a:pPr lvl="0"/>
            <a:r>
              <a:rPr lang="en-GB"/>
              <a:t>05.</a:t>
            </a:r>
          </a:p>
          <a:p>
            <a:pPr lvl="0"/>
            <a:r>
              <a:rPr lang="en-GB"/>
              <a:t>06.</a:t>
            </a:r>
            <a:endParaRPr lang="en-US"/>
          </a:p>
        </p:txBody>
      </p:sp>
      <p:sp>
        <p:nvSpPr>
          <p:cNvPr id="14" name="Text Placeholder 11">
            <a:extLst>
              <a:ext uri="{FF2B5EF4-FFF2-40B4-BE49-F238E27FC236}">
                <a16:creationId xmlns:a16="http://schemas.microsoft.com/office/drawing/2014/main" id="{657275A7-A541-0646-A2C9-9DB166541687}"/>
              </a:ext>
            </a:extLst>
          </p:cNvPr>
          <p:cNvSpPr>
            <a:spLocks noGrp="1"/>
          </p:cNvSpPr>
          <p:nvPr>
            <p:ph type="body" sz="quarter" idx="11" hasCustomPrompt="1"/>
          </p:nvPr>
        </p:nvSpPr>
        <p:spPr>
          <a:xfrm>
            <a:off x="1649898" y="1113840"/>
            <a:ext cx="6882210" cy="436568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1"/>
                </a:solidFill>
              </a:defRPr>
            </a:lvl1pPr>
          </a:lstStyle>
          <a:p>
            <a:pPr lvl="0"/>
            <a:r>
              <a:rPr lang="en-GB"/>
              <a:t>Item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lvl="0"/>
            <a:endParaRPr lang="en-US"/>
          </a:p>
        </p:txBody>
      </p:sp>
      <p:sp>
        <p:nvSpPr>
          <p:cNvPr id="9" name="Teardrop 8">
            <a:extLst>
              <a:ext uri="{FF2B5EF4-FFF2-40B4-BE49-F238E27FC236}">
                <a16:creationId xmlns:a16="http://schemas.microsoft.com/office/drawing/2014/main" id="{5E8C9238-C58B-A948-9289-3D523436D037}"/>
              </a:ext>
            </a:extLst>
          </p:cNvPr>
          <p:cNvSpPr/>
          <p:nvPr userDrawn="1"/>
        </p:nvSpPr>
        <p:spPr>
          <a:xfrm>
            <a:off x="9043902" y="373254"/>
            <a:ext cx="2776623" cy="2776623"/>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D133D"/>
              </a:highlight>
            </a:endParaRPr>
          </a:p>
        </p:txBody>
      </p:sp>
      <p:sp>
        <p:nvSpPr>
          <p:cNvPr id="10" name="Title 1">
            <a:extLst>
              <a:ext uri="{FF2B5EF4-FFF2-40B4-BE49-F238E27FC236}">
                <a16:creationId xmlns:a16="http://schemas.microsoft.com/office/drawing/2014/main" id="{E4610166-25F9-1B4A-8527-6463C1223405}"/>
              </a:ext>
            </a:extLst>
          </p:cNvPr>
          <p:cNvSpPr txBox="1">
            <a:spLocks/>
          </p:cNvSpPr>
          <p:nvPr userDrawn="1"/>
        </p:nvSpPr>
        <p:spPr>
          <a:xfrm>
            <a:off x="9378641" y="963172"/>
            <a:ext cx="2326922" cy="90783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ts val="5600"/>
              </a:lnSpc>
            </a:pPr>
            <a:r>
              <a:rPr lang="en-US" sz="3800" b="1" spc="-150">
                <a:solidFill>
                  <a:schemeClr val="bg1"/>
                </a:solidFill>
                <a:latin typeface="Lato" panose="020F0502020204030203" pitchFamily="34" charset="0"/>
                <a:ea typeface="Verdana" panose="020B0604030504040204" pitchFamily="34" charset="0"/>
                <a:cs typeface="Arial" panose="020B0604020202020204" pitchFamily="34" charset="0"/>
              </a:rPr>
              <a:t>Proposed agenda</a:t>
            </a:r>
          </a:p>
        </p:txBody>
      </p:sp>
    </p:spTree>
    <p:extLst>
      <p:ext uri="{BB962C8B-B14F-4D97-AF65-F5344CB8AC3E}">
        <p14:creationId xmlns:p14="http://schemas.microsoft.com/office/powerpoint/2010/main" val="38164168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age + curved left">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E238D963-7D8B-414D-9D49-AC2D3E35DABD}"/>
              </a:ext>
            </a:extLst>
          </p:cNvPr>
          <p:cNvSpPr/>
          <p:nvPr userDrawn="1"/>
        </p:nvSpPr>
        <p:spPr>
          <a:xfrm>
            <a:off x="-4318023" y="-1442125"/>
            <a:ext cx="9742249" cy="9742249"/>
          </a:xfrm>
          <a:prstGeom prst="ellipse">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8B28597-7E59-8D4B-95C0-BC0B7FB0A9E0}"/>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4162686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779B3B-2846-458E-8025-C721B83758EF}" type="datetimeFigureOut">
              <a:rPr lang="en-GB" smtClean="0"/>
              <a:t>22/11/2022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3162029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age + contrast bottom">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163DA516-7F77-564A-936F-859527FAC17D}"/>
              </a:ext>
            </a:extLst>
          </p:cNvPr>
          <p:cNvSpPr/>
          <p:nvPr userDrawn="1"/>
        </p:nvSpPr>
        <p:spPr>
          <a:xfrm rot="16200000">
            <a:off x="-55003" y="2598209"/>
            <a:ext cx="14053495" cy="14053495"/>
          </a:xfrm>
          <a:prstGeom prst="teardrop">
            <a:avLst/>
          </a:prstGeom>
          <a:solidFill>
            <a:srgbClr val="5974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3" name="Picture 12">
            <a:extLst>
              <a:ext uri="{FF2B5EF4-FFF2-40B4-BE49-F238E27FC236}">
                <a16:creationId xmlns:a16="http://schemas.microsoft.com/office/drawing/2014/main" id="{6E05E169-BC65-BC45-A5D0-6CAE9AF645C1}"/>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1822316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age + contrast bottom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6D3577-0FE6-EA46-AE2D-C49DF2284096}"/>
              </a:ext>
            </a:extLst>
          </p:cNvPr>
          <p:cNvSpPr/>
          <p:nvPr userDrawn="1"/>
        </p:nvSpPr>
        <p:spPr>
          <a:xfrm>
            <a:off x="-50105" y="4390373"/>
            <a:ext cx="12331875" cy="2586676"/>
          </a:xfrm>
          <a:prstGeom prst="rect">
            <a:avLst/>
          </a:prstGeom>
          <a:solidFill>
            <a:srgbClr val="5974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3" name="Picture 12">
            <a:extLst>
              <a:ext uri="{FF2B5EF4-FFF2-40B4-BE49-F238E27FC236}">
                <a16:creationId xmlns:a16="http://schemas.microsoft.com/office/drawing/2014/main" id="{72A7D017-F1DB-844A-9F04-DF4D1BC65476}"/>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3733587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age + left contrast">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443A13B7-08E4-4B46-9397-3C923219EF1E}"/>
              </a:ext>
            </a:extLst>
          </p:cNvPr>
          <p:cNvSpPr/>
          <p:nvPr userDrawn="1"/>
        </p:nvSpPr>
        <p:spPr>
          <a:xfrm>
            <a:off x="-4469180" y="-165197"/>
            <a:ext cx="8078293" cy="8078293"/>
          </a:xfrm>
          <a:prstGeom prst="teardrop">
            <a:avLst/>
          </a:prstGeom>
          <a:solidFill>
            <a:srgbClr val="5974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3" name="Picture 12">
            <a:extLst>
              <a:ext uri="{FF2B5EF4-FFF2-40B4-BE49-F238E27FC236}">
                <a16:creationId xmlns:a16="http://schemas.microsoft.com/office/drawing/2014/main" id="{1DBB6524-AC49-404C-9957-816D6352525A}"/>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4050312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umbered slide">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3B529F96-238E-B048-B6A3-C271764008B8}"/>
              </a:ext>
            </a:extLst>
          </p:cNvPr>
          <p:cNvSpPr/>
          <p:nvPr userDrawn="1"/>
        </p:nvSpPr>
        <p:spPr>
          <a:xfrm rot="16200000">
            <a:off x="371475" y="368297"/>
            <a:ext cx="1579247" cy="1579247"/>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065BFCE-FB8E-E347-8D81-88004DCF21AF}"/>
              </a:ext>
            </a:extLst>
          </p:cNvPr>
          <p:cNvSpPr txBox="1">
            <a:spLocks/>
          </p:cNvSpPr>
          <p:nvPr userDrawn="1"/>
        </p:nvSpPr>
        <p:spPr>
          <a:xfrm>
            <a:off x="810437" y="778623"/>
            <a:ext cx="878852" cy="1174864"/>
          </a:xfrm>
          <a:prstGeom prst="rect">
            <a:avLst/>
          </a:prstGeom>
        </p:spPr>
        <p:txBody>
          <a:bodyPr vert="horz" lIns="91440" tIns="3600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020"/>
              </a:lnSpc>
              <a:buClr>
                <a:srgbClr val="5974D4"/>
              </a:buClr>
              <a:buSzPct val="125000"/>
            </a:pPr>
            <a:r>
              <a:rPr lang="en-US" sz="6000" b="1">
                <a:solidFill>
                  <a:schemeClr val="bg1"/>
                </a:solidFill>
                <a:latin typeface="Arial" panose="020B0604020202020204" pitchFamily="34" charset="0"/>
                <a:cs typeface="Arial" panose="020B0604020202020204" pitchFamily="34" charset="0"/>
              </a:rPr>
              <a:t>1.</a:t>
            </a:r>
            <a:endParaRPr lang="en-US" sz="6000" b="1">
              <a:solidFill>
                <a:srgbClr val="0D133D"/>
              </a:solidFill>
              <a:latin typeface="Arial" panose="020B0604020202020204" pitchFamily="34" charset="0"/>
              <a:cs typeface="Arial" panose="020B0604020202020204" pitchFamily="34" charset="0"/>
            </a:endParaRPr>
          </a:p>
        </p:txBody>
      </p:sp>
      <p:sp>
        <p:nvSpPr>
          <p:cNvPr id="9" name="Teardrop 8">
            <a:extLst>
              <a:ext uri="{FF2B5EF4-FFF2-40B4-BE49-F238E27FC236}">
                <a16:creationId xmlns:a16="http://schemas.microsoft.com/office/drawing/2014/main" id="{EC5BE03D-17AB-3C40-B0AF-2F4943D314B1}"/>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1FCE167A-9626-7541-AB18-1F6B797882D5}"/>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240F96A-46B6-AE4C-8342-62DD12D63799}"/>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6">
            <a:extLst>
              <a:ext uri="{FF2B5EF4-FFF2-40B4-BE49-F238E27FC236}">
                <a16:creationId xmlns:a16="http://schemas.microsoft.com/office/drawing/2014/main" id="{69EDFA1E-E0A3-5146-8899-B5EE21EA3908}"/>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D568E56F-2EB7-B74E-ACAF-21A4EFF5DC8C}"/>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431104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eft curved contrast">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2C0F4BFF-9D93-0B4A-9558-FA25B4EA97E1}"/>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1" name="Slide Number Placeholder 3">
            <a:extLst>
              <a:ext uri="{FF2B5EF4-FFF2-40B4-BE49-F238E27FC236}">
                <a16:creationId xmlns:a16="http://schemas.microsoft.com/office/drawing/2014/main" id="{9DBD1092-A432-C649-B52C-D3EA21A8996D}"/>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7FE77EF-4BA0-654C-B1C6-506283D60C73}"/>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7DF98336-A0E8-3A4A-A265-4F98C984EFBF}"/>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7" name="Teardrop 6">
            <a:extLst>
              <a:ext uri="{FF2B5EF4-FFF2-40B4-BE49-F238E27FC236}">
                <a16:creationId xmlns:a16="http://schemas.microsoft.com/office/drawing/2014/main" id="{627FCCC3-0996-AA41-A23F-54E98CAE5AC0}"/>
              </a:ext>
            </a:extLst>
          </p:cNvPr>
          <p:cNvSpPr/>
          <p:nvPr userDrawn="1"/>
        </p:nvSpPr>
        <p:spPr>
          <a:xfrm rot="5400000">
            <a:off x="-3448899" y="-1378849"/>
            <a:ext cx="8418475" cy="8418475"/>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D133D"/>
              </a:highlight>
            </a:endParaRPr>
          </a:p>
        </p:txBody>
      </p:sp>
      <p:sp>
        <p:nvSpPr>
          <p:cNvPr id="8" name="Title 1">
            <a:extLst>
              <a:ext uri="{FF2B5EF4-FFF2-40B4-BE49-F238E27FC236}">
                <a16:creationId xmlns:a16="http://schemas.microsoft.com/office/drawing/2014/main" id="{DB48F5AA-3F55-E840-A7E5-A13C18C73C5A}"/>
              </a:ext>
            </a:extLst>
          </p:cNvPr>
          <p:cNvSpPr txBox="1">
            <a:spLocks/>
          </p:cNvSpPr>
          <p:nvPr userDrawn="1"/>
        </p:nvSpPr>
        <p:spPr>
          <a:xfrm>
            <a:off x="494216" y="432000"/>
            <a:ext cx="8950721" cy="371477"/>
          </a:xfrm>
          <a:prstGeom prst="rect">
            <a:avLst/>
          </a:prstGeom>
        </p:spPr>
        <p:txBody>
          <a:bodyPr vert="horz" lIns="91440" tIns="3600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920"/>
              </a:lnSpc>
              <a:buClr>
                <a:srgbClr val="5974D4"/>
              </a:buClr>
              <a:buSzPct val="125000"/>
            </a:pPr>
            <a:r>
              <a:rPr lang="en-US" sz="2600" b="1">
                <a:solidFill>
                  <a:schemeClr val="bg1"/>
                </a:solidFill>
                <a:latin typeface="Arial" panose="020B0604020202020204" pitchFamily="34" charset="0"/>
                <a:cs typeface="Arial" panose="020B0604020202020204" pitchFamily="34" charset="0"/>
              </a:rPr>
              <a:t>Page title goes here</a:t>
            </a:r>
          </a:p>
        </p:txBody>
      </p:sp>
      <p:cxnSp>
        <p:nvCxnSpPr>
          <p:cNvPr id="9" name="Straight Connector 8">
            <a:extLst>
              <a:ext uri="{FF2B5EF4-FFF2-40B4-BE49-F238E27FC236}">
                <a16:creationId xmlns:a16="http://schemas.microsoft.com/office/drawing/2014/main" id="{52A100F4-55BC-8740-B69F-5B357460DDD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93074E6-B627-9E48-A561-CF0458B55E90}"/>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15758209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2562466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age - double-line title">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93672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Double-line page title goes here</a:t>
            </a:r>
            <a:br>
              <a:rPr lang="en-GB"/>
            </a:br>
            <a:r>
              <a:rPr lang="en-GB"/>
              <a:t>Double-line page title goes here</a:t>
            </a:r>
            <a:endParaRPr lang="en-US"/>
          </a:p>
          <a:p>
            <a:pPr lvl="0"/>
            <a:endParaRPr lang="en-US"/>
          </a:p>
        </p:txBody>
      </p:sp>
      <p:cxnSp>
        <p:nvCxnSpPr>
          <p:cNvPr id="10" name="Straight Connector 9">
            <a:extLst>
              <a:ext uri="{FF2B5EF4-FFF2-40B4-BE49-F238E27FC236}">
                <a16:creationId xmlns:a16="http://schemas.microsoft.com/office/drawing/2014/main" id="{C78437A0-DF36-294E-97B3-0AF3F498DCB9}"/>
              </a:ext>
            </a:extLst>
          </p:cNvPr>
          <p:cNvCxnSpPr>
            <a:cxnSpLocks/>
          </p:cNvCxnSpPr>
          <p:nvPr userDrawn="1"/>
        </p:nvCxnSpPr>
        <p:spPr>
          <a:xfrm>
            <a:off x="371475" y="368300"/>
            <a:ext cx="0" cy="936726"/>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BDBCD22-4A7C-2244-A1AF-A45144A49950}"/>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35168095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8929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with bullets">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
        <p:nvSpPr>
          <p:cNvPr id="5" name="Text Placeholder 4">
            <a:extLst>
              <a:ext uri="{FF2B5EF4-FFF2-40B4-BE49-F238E27FC236}">
                <a16:creationId xmlns:a16="http://schemas.microsoft.com/office/drawing/2014/main" id="{398E3855-F8B3-47F0-9281-AB5F1C8DA78B}"/>
              </a:ext>
            </a:extLst>
          </p:cNvPr>
          <p:cNvSpPr>
            <a:spLocks noGrp="1"/>
          </p:cNvSpPr>
          <p:nvPr>
            <p:ph type="body" sz="quarter" idx="13"/>
          </p:nvPr>
        </p:nvSpPr>
        <p:spPr>
          <a:xfrm>
            <a:off x="749102" y="1580978"/>
            <a:ext cx="10753537"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31975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umns with bullets">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
        <p:nvSpPr>
          <p:cNvPr id="5" name="Text Placeholder 4">
            <a:extLst>
              <a:ext uri="{FF2B5EF4-FFF2-40B4-BE49-F238E27FC236}">
                <a16:creationId xmlns:a16="http://schemas.microsoft.com/office/drawing/2014/main" id="{398E3855-F8B3-47F0-9281-AB5F1C8DA78B}"/>
              </a:ext>
            </a:extLst>
          </p:cNvPr>
          <p:cNvSpPr>
            <a:spLocks noGrp="1"/>
          </p:cNvSpPr>
          <p:nvPr>
            <p:ph type="body" sz="quarter" idx="13"/>
          </p:nvPr>
        </p:nvSpPr>
        <p:spPr>
          <a:xfrm>
            <a:off x="749102" y="1580978"/>
            <a:ext cx="5138949"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4">
            <a:extLst>
              <a:ext uri="{FF2B5EF4-FFF2-40B4-BE49-F238E27FC236}">
                <a16:creationId xmlns:a16="http://schemas.microsoft.com/office/drawing/2014/main" id="{5C200148-E3B8-4603-916F-8AF2AFFBA634}"/>
              </a:ext>
            </a:extLst>
          </p:cNvPr>
          <p:cNvSpPr>
            <a:spLocks noGrp="1"/>
          </p:cNvSpPr>
          <p:nvPr>
            <p:ph type="body" sz="quarter" idx="14"/>
          </p:nvPr>
        </p:nvSpPr>
        <p:spPr>
          <a:xfrm>
            <a:off x="6303951" y="1580978"/>
            <a:ext cx="5138949"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35247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779B3B-2846-458E-8025-C721B83758EF}" type="datetimeFigureOut">
              <a:rPr lang="en-GB" smtClean="0"/>
              <a:t>22/11/2022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9560147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lumns with bullets">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0" name="Picture 9">
            <a:extLst>
              <a:ext uri="{FF2B5EF4-FFF2-40B4-BE49-F238E27FC236}">
                <a16:creationId xmlns:a16="http://schemas.microsoft.com/office/drawing/2014/main" id="{82733051-0479-F347-86D0-DE53D1976CE7}"/>
              </a:ext>
            </a:extLst>
          </p:cNvPr>
          <p:cNvPicPr>
            <a:picLocks noChangeAspect="1"/>
          </p:cNvPicPr>
          <p:nvPr userDrawn="1"/>
        </p:nvPicPr>
        <p:blipFill>
          <a:blip r:embed="rId2"/>
          <a:stretch>
            <a:fillRect/>
          </a:stretch>
        </p:blipFill>
        <p:spPr>
          <a:xfrm>
            <a:off x="9957794" y="307367"/>
            <a:ext cx="1929600" cy="558089"/>
          </a:xfrm>
          <a:prstGeom prst="rect">
            <a:avLst/>
          </a:prstGeom>
        </p:spPr>
      </p:pic>
      <p:sp>
        <p:nvSpPr>
          <p:cNvPr id="5" name="Text Placeholder 4">
            <a:extLst>
              <a:ext uri="{FF2B5EF4-FFF2-40B4-BE49-F238E27FC236}">
                <a16:creationId xmlns:a16="http://schemas.microsoft.com/office/drawing/2014/main" id="{398E3855-F8B3-47F0-9281-AB5F1C8DA78B}"/>
              </a:ext>
            </a:extLst>
          </p:cNvPr>
          <p:cNvSpPr>
            <a:spLocks noGrp="1"/>
          </p:cNvSpPr>
          <p:nvPr>
            <p:ph type="body" sz="quarter" idx="13"/>
          </p:nvPr>
        </p:nvSpPr>
        <p:spPr>
          <a:xfrm>
            <a:off x="749103" y="1580978"/>
            <a:ext cx="3301604"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4">
            <a:extLst>
              <a:ext uri="{FF2B5EF4-FFF2-40B4-BE49-F238E27FC236}">
                <a16:creationId xmlns:a16="http://schemas.microsoft.com/office/drawing/2014/main" id="{971C84EF-93C1-46D5-8A72-9982726A6EDA}"/>
              </a:ext>
            </a:extLst>
          </p:cNvPr>
          <p:cNvSpPr>
            <a:spLocks noGrp="1"/>
          </p:cNvSpPr>
          <p:nvPr>
            <p:ph type="body" sz="quarter" idx="14"/>
          </p:nvPr>
        </p:nvSpPr>
        <p:spPr>
          <a:xfrm>
            <a:off x="4449428" y="1580978"/>
            <a:ext cx="3301604"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6281365A-DAB7-46D2-BDF5-D120FB3E14E5}"/>
              </a:ext>
            </a:extLst>
          </p:cNvPr>
          <p:cNvSpPr>
            <a:spLocks noGrp="1"/>
          </p:cNvSpPr>
          <p:nvPr>
            <p:ph type="body" sz="quarter" idx="15"/>
          </p:nvPr>
        </p:nvSpPr>
        <p:spPr>
          <a:xfrm>
            <a:off x="8189832" y="1580978"/>
            <a:ext cx="3301604" cy="45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2839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column text block">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sp>
        <p:nvSpPr>
          <p:cNvPr id="4" name="Text Placeholder 3">
            <a:extLst>
              <a:ext uri="{FF2B5EF4-FFF2-40B4-BE49-F238E27FC236}">
                <a16:creationId xmlns:a16="http://schemas.microsoft.com/office/drawing/2014/main" id="{BA81515F-C4FA-C542-9C0E-CADB17082956}"/>
              </a:ext>
            </a:extLst>
          </p:cNvPr>
          <p:cNvSpPr>
            <a:spLocks noGrp="1"/>
          </p:cNvSpPr>
          <p:nvPr>
            <p:ph type="body" sz="quarter" idx="13" hasCustomPrompt="1"/>
          </p:nvPr>
        </p:nvSpPr>
        <p:spPr>
          <a:xfrm>
            <a:off x="722313" y="1581600"/>
            <a:ext cx="10690225" cy="4489185"/>
          </a:xfrm>
        </p:spPr>
        <p:txBody>
          <a:bodyPr numCol="2" spcCol="720000">
            <a:normAutofit/>
          </a:bodyPr>
          <a:lstStyle>
            <a:lvl1pPr marL="0" indent="0">
              <a:lnSpc>
                <a:spcPts val="1920"/>
              </a:lnSpc>
              <a:buNone/>
              <a:defRPr sz="1400"/>
            </a:lvl1pPr>
          </a:lstStyle>
          <a:p>
            <a:pPr lvl="0"/>
            <a:r>
              <a:rPr lang="en-GB"/>
              <a:t>2-column text block…</a:t>
            </a:r>
            <a:endParaRPr lang="en-US"/>
          </a:p>
        </p:txBody>
      </p:sp>
      <p:pic>
        <p:nvPicPr>
          <p:cNvPr id="10" name="Picture 9">
            <a:extLst>
              <a:ext uri="{FF2B5EF4-FFF2-40B4-BE49-F238E27FC236}">
                <a16:creationId xmlns:a16="http://schemas.microsoft.com/office/drawing/2014/main" id="{11BB7832-1CE8-7E41-B323-61C68D07C193}"/>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3829288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column text block">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sp>
        <p:nvSpPr>
          <p:cNvPr id="4" name="Text Placeholder 3">
            <a:extLst>
              <a:ext uri="{FF2B5EF4-FFF2-40B4-BE49-F238E27FC236}">
                <a16:creationId xmlns:a16="http://schemas.microsoft.com/office/drawing/2014/main" id="{BA81515F-C4FA-C542-9C0E-CADB17082956}"/>
              </a:ext>
            </a:extLst>
          </p:cNvPr>
          <p:cNvSpPr>
            <a:spLocks noGrp="1"/>
          </p:cNvSpPr>
          <p:nvPr>
            <p:ph type="body" sz="quarter" idx="13" hasCustomPrompt="1"/>
          </p:nvPr>
        </p:nvSpPr>
        <p:spPr>
          <a:xfrm>
            <a:off x="722313" y="1581600"/>
            <a:ext cx="10690225" cy="4489185"/>
          </a:xfrm>
        </p:spPr>
        <p:txBody>
          <a:bodyPr numCol="3" spcCol="720000">
            <a:normAutofit/>
          </a:bodyPr>
          <a:lstStyle>
            <a:lvl1pPr marL="0" indent="0">
              <a:lnSpc>
                <a:spcPts val="1920"/>
              </a:lnSpc>
              <a:buNone/>
              <a:defRPr sz="1400"/>
            </a:lvl1pPr>
          </a:lstStyle>
          <a:p>
            <a:pPr lvl="0"/>
            <a:r>
              <a:rPr lang="en-GB"/>
              <a:t>3-column text block…</a:t>
            </a:r>
            <a:endParaRPr lang="en-US"/>
          </a:p>
        </p:txBody>
      </p:sp>
      <p:pic>
        <p:nvPicPr>
          <p:cNvPr id="10" name="Picture 9">
            <a:extLst>
              <a:ext uri="{FF2B5EF4-FFF2-40B4-BE49-F238E27FC236}">
                <a16:creationId xmlns:a16="http://schemas.microsoft.com/office/drawing/2014/main" id="{A8408493-1367-604E-B93D-40158D38E7BF}"/>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7214768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ocument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CB9E81-38C9-C443-A9C5-53829F1DD3B3}"/>
              </a:ext>
            </a:extLst>
          </p:cNvPr>
          <p:cNvSpPr/>
          <p:nvPr userDrawn="1"/>
        </p:nvSpPr>
        <p:spPr>
          <a:xfrm>
            <a:off x="-44450" y="-44450"/>
            <a:ext cx="12287250" cy="696595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31514A5-88C0-FC45-916B-277F00A1B241}"/>
              </a:ext>
            </a:extLst>
          </p:cNvPr>
          <p:cNvCxnSpPr>
            <a:cxnSpLocks/>
          </p:cNvCxnSpPr>
          <p:nvPr userDrawn="1"/>
        </p:nvCxnSpPr>
        <p:spPr>
          <a:xfrm>
            <a:off x="730144" y="2401709"/>
            <a:ext cx="0" cy="1600925"/>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8ACFCDD-2193-AA46-B641-0707D72BA601}"/>
              </a:ext>
            </a:extLst>
          </p:cNvPr>
          <p:cNvSpPr>
            <a:spLocks noChangeAspect="1"/>
          </p:cNvSpPr>
          <p:nvPr userDrawn="1"/>
        </p:nvSpPr>
        <p:spPr>
          <a:xfrm>
            <a:off x="7501564" y="500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70A839D-5A05-F84F-9EEE-99313BC5E7B5}"/>
              </a:ext>
            </a:extLst>
          </p:cNvPr>
          <p:cNvSpPr>
            <a:spLocks noChangeAspect="1"/>
          </p:cNvSpPr>
          <p:nvPr userDrawn="1"/>
        </p:nvSpPr>
        <p:spPr>
          <a:xfrm>
            <a:off x="9191611" y="500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F36508-80AF-844A-BA74-B92F11B9EA41}"/>
              </a:ext>
            </a:extLst>
          </p:cNvPr>
          <p:cNvSpPr>
            <a:spLocks noChangeAspect="1"/>
          </p:cNvSpPr>
          <p:nvPr userDrawn="1"/>
        </p:nvSpPr>
        <p:spPr>
          <a:xfrm>
            <a:off x="10883611" y="500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5EC429A-781B-EF4D-8C58-1016CAFC80E2}"/>
              </a:ext>
            </a:extLst>
          </p:cNvPr>
          <p:cNvSpPr>
            <a:spLocks noChangeAspect="1"/>
          </p:cNvSpPr>
          <p:nvPr userDrawn="1"/>
        </p:nvSpPr>
        <p:spPr>
          <a:xfrm>
            <a:off x="8345567" y="13463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EFC588-1CFA-9348-B658-179009BC9ED1}"/>
              </a:ext>
            </a:extLst>
          </p:cNvPr>
          <p:cNvSpPr>
            <a:spLocks noChangeAspect="1"/>
          </p:cNvSpPr>
          <p:nvPr userDrawn="1"/>
        </p:nvSpPr>
        <p:spPr>
          <a:xfrm>
            <a:off x="10037611" y="1346309"/>
            <a:ext cx="846000" cy="846000"/>
          </a:xfrm>
          <a:prstGeom prst="ellipse">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C3DFF6-FDC6-0F4C-80F4-48C400149CD0}"/>
              </a:ext>
            </a:extLst>
          </p:cNvPr>
          <p:cNvSpPr>
            <a:spLocks noChangeAspect="1"/>
          </p:cNvSpPr>
          <p:nvPr userDrawn="1"/>
        </p:nvSpPr>
        <p:spPr>
          <a:xfrm>
            <a:off x="7501564" y="2189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494DA1-32F1-8F4C-8F46-1902E4556EB2}"/>
              </a:ext>
            </a:extLst>
          </p:cNvPr>
          <p:cNvSpPr>
            <a:spLocks noChangeAspect="1"/>
          </p:cNvSpPr>
          <p:nvPr userDrawn="1"/>
        </p:nvSpPr>
        <p:spPr>
          <a:xfrm>
            <a:off x="9191611" y="2189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A0EFC4-CC3F-344A-8B14-C586EA6A50B5}"/>
              </a:ext>
            </a:extLst>
          </p:cNvPr>
          <p:cNvSpPr>
            <a:spLocks noChangeAspect="1"/>
          </p:cNvSpPr>
          <p:nvPr userDrawn="1"/>
        </p:nvSpPr>
        <p:spPr>
          <a:xfrm>
            <a:off x="10883611" y="2189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F3C1F50-DC9C-AD4D-93A4-979283CC2356}"/>
              </a:ext>
            </a:extLst>
          </p:cNvPr>
          <p:cNvSpPr>
            <a:spLocks noChangeAspect="1"/>
          </p:cNvSpPr>
          <p:nvPr userDrawn="1"/>
        </p:nvSpPr>
        <p:spPr>
          <a:xfrm>
            <a:off x="8345567" y="3035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C6767FB-2AE5-634C-8A6B-716ED673B1C1}"/>
              </a:ext>
            </a:extLst>
          </p:cNvPr>
          <p:cNvSpPr>
            <a:spLocks noChangeAspect="1"/>
          </p:cNvSpPr>
          <p:nvPr userDrawn="1"/>
        </p:nvSpPr>
        <p:spPr>
          <a:xfrm>
            <a:off x="10037611" y="30354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D07597B-602F-674C-8547-3E3438D02B18}"/>
              </a:ext>
            </a:extLst>
          </p:cNvPr>
          <p:cNvSpPr>
            <a:spLocks noChangeAspect="1"/>
          </p:cNvSpPr>
          <p:nvPr userDrawn="1"/>
        </p:nvSpPr>
        <p:spPr>
          <a:xfrm>
            <a:off x="7501564" y="3878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33FA275-298E-694C-BE7D-548BA22AEF2B}"/>
              </a:ext>
            </a:extLst>
          </p:cNvPr>
          <p:cNvSpPr>
            <a:spLocks noChangeAspect="1"/>
          </p:cNvSpPr>
          <p:nvPr userDrawn="1"/>
        </p:nvSpPr>
        <p:spPr>
          <a:xfrm>
            <a:off x="9191611" y="3878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B474DD-C46E-634B-8DA5-C00F8A247654}"/>
              </a:ext>
            </a:extLst>
          </p:cNvPr>
          <p:cNvSpPr>
            <a:spLocks noChangeAspect="1"/>
          </p:cNvSpPr>
          <p:nvPr userDrawn="1"/>
        </p:nvSpPr>
        <p:spPr>
          <a:xfrm>
            <a:off x="10883611" y="3878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D0635C-D014-C140-97BA-CC42D08A97FC}"/>
              </a:ext>
            </a:extLst>
          </p:cNvPr>
          <p:cNvSpPr>
            <a:spLocks noChangeAspect="1"/>
          </p:cNvSpPr>
          <p:nvPr userDrawn="1"/>
        </p:nvSpPr>
        <p:spPr>
          <a:xfrm>
            <a:off x="8345567" y="4724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5D8EF0D-2CFB-2541-8210-2FCBDC798927}"/>
              </a:ext>
            </a:extLst>
          </p:cNvPr>
          <p:cNvSpPr>
            <a:spLocks noChangeAspect="1"/>
          </p:cNvSpPr>
          <p:nvPr userDrawn="1"/>
        </p:nvSpPr>
        <p:spPr>
          <a:xfrm>
            <a:off x="10037611" y="472450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6ECEFD4-7948-2E41-AFA9-4974082E6041}"/>
              </a:ext>
            </a:extLst>
          </p:cNvPr>
          <p:cNvSpPr>
            <a:spLocks noChangeAspect="1"/>
          </p:cNvSpPr>
          <p:nvPr userDrawn="1"/>
        </p:nvSpPr>
        <p:spPr>
          <a:xfrm>
            <a:off x="7501564" y="556905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958D235-424D-704A-926C-D957C96D112D}"/>
              </a:ext>
            </a:extLst>
          </p:cNvPr>
          <p:cNvSpPr>
            <a:spLocks noChangeAspect="1"/>
          </p:cNvSpPr>
          <p:nvPr userDrawn="1"/>
        </p:nvSpPr>
        <p:spPr>
          <a:xfrm>
            <a:off x="9191611" y="556905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80CD368-85DB-C148-9263-80348CAD0B8E}"/>
              </a:ext>
            </a:extLst>
          </p:cNvPr>
          <p:cNvSpPr>
            <a:spLocks noChangeAspect="1"/>
          </p:cNvSpPr>
          <p:nvPr userDrawn="1"/>
        </p:nvSpPr>
        <p:spPr>
          <a:xfrm>
            <a:off x="10883611" y="5569059"/>
            <a:ext cx="846000" cy="84600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0">
            <a:extLst>
              <a:ext uri="{FF2B5EF4-FFF2-40B4-BE49-F238E27FC236}">
                <a16:creationId xmlns:a16="http://schemas.microsoft.com/office/drawing/2014/main" id="{143619B1-710B-9E45-9023-CC4D34F41134}"/>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
        <p:nvSpPr>
          <p:cNvPr id="30" name="Text Placeholder 14">
            <a:extLst>
              <a:ext uri="{FF2B5EF4-FFF2-40B4-BE49-F238E27FC236}">
                <a16:creationId xmlns:a16="http://schemas.microsoft.com/office/drawing/2014/main" id="{79D69954-39DC-F642-A9CB-C578465C8B45}"/>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a:t>Date</a:t>
            </a:r>
            <a:endParaRPr lang="en-US"/>
          </a:p>
        </p:txBody>
      </p:sp>
      <p:pic>
        <p:nvPicPr>
          <p:cNvPr id="32" name="Picture 31">
            <a:extLst>
              <a:ext uri="{FF2B5EF4-FFF2-40B4-BE49-F238E27FC236}">
                <a16:creationId xmlns:a16="http://schemas.microsoft.com/office/drawing/2014/main" id="{82FDBD8C-544E-6B49-9264-FD68627DE078}"/>
              </a:ext>
            </a:extLst>
          </p:cNvPr>
          <p:cNvPicPr>
            <a:picLocks noChangeAspect="1"/>
          </p:cNvPicPr>
          <p:nvPr userDrawn="1"/>
        </p:nvPicPr>
        <p:blipFill>
          <a:blip r:embed="rId2"/>
          <a:stretch>
            <a:fillRect/>
          </a:stretch>
        </p:blipFill>
        <p:spPr>
          <a:xfrm>
            <a:off x="360000" y="432000"/>
            <a:ext cx="2489412" cy="720000"/>
          </a:xfrm>
          <a:prstGeom prst="rect">
            <a:avLst/>
          </a:prstGeom>
        </p:spPr>
      </p:pic>
    </p:spTree>
    <p:extLst>
      <p:ext uri="{BB962C8B-B14F-4D97-AF65-F5344CB8AC3E}">
        <p14:creationId xmlns:p14="http://schemas.microsoft.com/office/powerpoint/2010/main" val="2125100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ocument titl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EFC0437-6D31-D740-BCF1-991BAA2C042F}"/>
              </a:ext>
            </a:extLst>
          </p:cNvPr>
          <p:cNvSpPr/>
          <p:nvPr userDrawn="1"/>
        </p:nvSpPr>
        <p:spPr>
          <a:xfrm>
            <a:off x="-44450" y="-44450"/>
            <a:ext cx="12287250" cy="696595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0">
            <a:extLst>
              <a:ext uri="{FF2B5EF4-FFF2-40B4-BE49-F238E27FC236}">
                <a16:creationId xmlns:a16="http://schemas.microsoft.com/office/drawing/2014/main" id="{DA1D20EA-0CA6-2541-9F6B-F9D5E572B643}"/>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
        <p:nvSpPr>
          <p:cNvPr id="26" name="Text Placeholder 14">
            <a:extLst>
              <a:ext uri="{FF2B5EF4-FFF2-40B4-BE49-F238E27FC236}">
                <a16:creationId xmlns:a16="http://schemas.microsoft.com/office/drawing/2014/main" id="{EB441B77-0D96-E046-84CE-A71E79705BC5}"/>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a:t>Date</a:t>
            </a:r>
            <a:endParaRPr lang="en-US"/>
          </a:p>
        </p:txBody>
      </p:sp>
      <p:cxnSp>
        <p:nvCxnSpPr>
          <p:cNvPr id="27" name="Straight Connector 26">
            <a:extLst>
              <a:ext uri="{FF2B5EF4-FFF2-40B4-BE49-F238E27FC236}">
                <a16:creationId xmlns:a16="http://schemas.microsoft.com/office/drawing/2014/main" id="{1D6B3EBD-2A05-6942-B4D1-E518A2B4A975}"/>
              </a:ext>
            </a:extLst>
          </p:cNvPr>
          <p:cNvCxnSpPr>
            <a:cxnSpLocks/>
          </p:cNvCxnSpPr>
          <p:nvPr userDrawn="1"/>
        </p:nvCxnSpPr>
        <p:spPr>
          <a:xfrm>
            <a:off x="730144" y="2401709"/>
            <a:ext cx="0" cy="1600925"/>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9A6854E-BF0B-AF48-B6B6-3E184F49E3B2}"/>
              </a:ext>
            </a:extLst>
          </p:cNvPr>
          <p:cNvPicPr>
            <a:picLocks noChangeAspect="1"/>
          </p:cNvPicPr>
          <p:nvPr userDrawn="1"/>
        </p:nvPicPr>
        <p:blipFill>
          <a:blip r:embed="rId2"/>
          <a:stretch>
            <a:fillRect/>
          </a:stretch>
        </p:blipFill>
        <p:spPr>
          <a:xfrm>
            <a:off x="360000" y="432000"/>
            <a:ext cx="2489412" cy="720000"/>
          </a:xfrm>
          <a:prstGeom prst="rect">
            <a:avLst/>
          </a:prstGeom>
        </p:spPr>
      </p:pic>
    </p:spTree>
    <p:extLst>
      <p:ext uri="{BB962C8B-B14F-4D97-AF65-F5344CB8AC3E}">
        <p14:creationId xmlns:p14="http://schemas.microsoft.com/office/powerpoint/2010/main" val="2133686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divider + secondary inf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E3D25D-129D-254F-85D7-7B4EF7FF3B65}"/>
              </a:ext>
            </a:extLst>
          </p:cNvPr>
          <p:cNvSpPr/>
          <p:nvPr userDrawn="1"/>
        </p:nvSpPr>
        <p:spPr>
          <a:xfrm>
            <a:off x="-142240" y="-73651"/>
            <a:ext cx="12334240" cy="700024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E4B0FA1-3F2F-854B-9BAA-63FDBA4A516F}"/>
              </a:ext>
            </a:extLst>
          </p:cNvPr>
          <p:cNvCxnSpPr>
            <a:cxnSpLocks/>
          </p:cNvCxnSpPr>
          <p:nvPr userDrawn="1"/>
        </p:nvCxnSpPr>
        <p:spPr>
          <a:xfrm>
            <a:off x="730144" y="2401709"/>
            <a:ext cx="0" cy="1600925"/>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FEA6CEF-2534-D347-999B-E884C5B2DC6B}"/>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
        <p:nvSpPr>
          <p:cNvPr id="15" name="Text Placeholder 14">
            <a:extLst>
              <a:ext uri="{FF2B5EF4-FFF2-40B4-BE49-F238E27FC236}">
                <a16:creationId xmlns:a16="http://schemas.microsoft.com/office/drawing/2014/main" id="{08A5E92B-9C7A-8241-B8F7-B469DF2FCC1B}"/>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a:t>Secondary info</a:t>
            </a:r>
            <a:endParaRPr lang="en-US"/>
          </a:p>
        </p:txBody>
      </p:sp>
    </p:spTree>
    <p:extLst>
      <p:ext uri="{BB962C8B-B14F-4D97-AF65-F5344CB8AC3E}">
        <p14:creationId xmlns:p14="http://schemas.microsoft.com/office/powerpoint/2010/main" val="23778662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divider + secondary inf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E3D25D-129D-254F-85D7-7B4EF7FF3B65}"/>
              </a:ext>
            </a:extLst>
          </p:cNvPr>
          <p:cNvSpPr/>
          <p:nvPr userDrawn="1"/>
        </p:nvSpPr>
        <p:spPr>
          <a:xfrm>
            <a:off x="-142240" y="-73651"/>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E4B0FA1-3F2F-854B-9BAA-63FDBA4A516F}"/>
              </a:ext>
            </a:extLst>
          </p:cNvPr>
          <p:cNvCxnSpPr>
            <a:cxnSpLocks/>
          </p:cNvCxnSpPr>
          <p:nvPr userDrawn="1"/>
        </p:nvCxnSpPr>
        <p:spPr>
          <a:xfrm>
            <a:off x="730144" y="2401709"/>
            <a:ext cx="0" cy="1600925"/>
          </a:xfrm>
          <a:prstGeom prst="line">
            <a:avLst/>
          </a:prstGeom>
          <a:ln w="38100" cap="rnd">
            <a:solidFill>
              <a:srgbClr val="0D133D"/>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FEA6CEF-2534-D347-999B-E884C5B2DC6B}"/>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
        <p:nvSpPr>
          <p:cNvPr id="15" name="Text Placeholder 14">
            <a:extLst>
              <a:ext uri="{FF2B5EF4-FFF2-40B4-BE49-F238E27FC236}">
                <a16:creationId xmlns:a16="http://schemas.microsoft.com/office/drawing/2014/main" id="{08A5E92B-9C7A-8241-B8F7-B469DF2FCC1B}"/>
              </a:ext>
            </a:extLst>
          </p:cNvPr>
          <p:cNvSpPr>
            <a:spLocks noGrp="1"/>
          </p:cNvSpPr>
          <p:nvPr>
            <p:ph type="body" sz="quarter" idx="11" hasCustomPrompt="1"/>
          </p:nvPr>
        </p:nvSpPr>
        <p:spPr>
          <a:xfrm>
            <a:off x="1037684" y="3453389"/>
            <a:ext cx="8201868" cy="563562"/>
          </a:xfrm>
        </p:spPr>
        <p:txBody>
          <a:bodyPr>
            <a:normAutofit/>
          </a:bodyPr>
          <a:lstStyle>
            <a:lvl1pPr marL="0" indent="0">
              <a:buNone/>
              <a:defRPr sz="2000">
                <a:solidFill>
                  <a:schemeClr val="bg1"/>
                </a:solidFill>
              </a:defRPr>
            </a:lvl1pPr>
          </a:lstStyle>
          <a:p>
            <a:pPr lvl="0"/>
            <a:r>
              <a:rPr lang="en-GB"/>
              <a:t>Secondary info</a:t>
            </a:r>
            <a:endParaRPr lang="en-US"/>
          </a:p>
        </p:txBody>
      </p:sp>
    </p:spTree>
    <p:extLst>
      <p:ext uri="{BB962C8B-B14F-4D97-AF65-F5344CB8AC3E}">
        <p14:creationId xmlns:p14="http://schemas.microsoft.com/office/powerpoint/2010/main" val="34458348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divider  -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5AF203-8F1F-0A4C-8208-97A2FBD53AED}"/>
              </a:ext>
            </a:extLst>
          </p:cNvPr>
          <p:cNvSpPr/>
          <p:nvPr userDrawn="1"/>
        </p:nvSpPr>
        <p:spPr>
          <a:xfrm>
            <a:off x="-71120" y="-71120"/>
            <a:ext cx="12334240" cy="7000240"/>
          </a:xfrm>
          <a:prstGeom prst="rect">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BC384F3-3F1B-1B43-BECB-954BA3ECB46B}"/>
              </a:ext>
            </a:extLst>
          </p:cNvPr>
          <p:cNvCxnSpPr>
            <a:cxnSpLocks/>
          </p:cNvCxnSpPr>
          <p:nvPr userDrawn="1"/>
        </p:nvCxnSpPr>
        <p:spPr>
          <a:xfrm>
            <a:off x="730144" y="2401709"/>
            <a:ext cx="0" cy="976056"/>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3AD74E72-C0FA-A546-8054-910D5F637B7C}"/>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Tree>
    <p:extLst>
      <p:ext uri="{BB962C8B-B14F-4D97-AF65-F5344CB8AC3E}">
        <p14:creationId xmlns:p14="http://schemas.microsoft.com/office/powerpoint/2010/main" val="3819777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divider - no log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5AF203-8F1F-0A4C-8208-97A2FBD53AED}"/>
              </a:ext>
            </a:extLst>
          </p:cNvPr>
          <p:cNvSpPr/>
          <p:nvPr userDrawn="1"/>
        </p:nvSpPr>
        <p:spPr>
          <a:xfrm>
            <a:off x="-71120" y="-71120"/>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BC384F3-3F1B-1B43-BECB-954BA3ECB46B}"/>
              </a:ext>
            </a:extLst>
          </p:cNvPr>
          <p:cNvCxnSpPr>
            <a:cxnSpLocks/>
          </p:cNvCxnSpPr>
          <p:nvPr userDrawn="1"/>
        </p:nvCxnSpPr>
        <p:spPr>
          <a:xfrm>
            <a:off x="730144" y="2401709"/>
            <a:ext cx="0" cy="976056"/>
          </a:xfrm>
          <a:prstGeom prst="line">
            <a:avLst/>
          </a:prstGeom>
          <a:ln w="38100" cap="rnd">
            <a:solidFill>
              <a:srgbClr val="0D133D"/>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3AD74E72-C0FA-A546-8054-910D5F637B7C}"/>
              </a:ext>
            </a:extLst>
          </p:cNvPr>
          <p:cNvSpPr>
            <a:spLocks noGrp="1"/>
          </p:cNvSpPr>
          <p:nvPr>
            <p:ph type="body" sz="quarter" idx="10" hasCustomPrompt="1"/>
          </p:nvPr>
        </p:nvSpPr>
        <p:spPr>
          <a:xfrm>
            <a:off x="994170" y="2597213"/>
            <a:ext cx="8266703" cy="750672"/>
          </a:xfrm>
        </p:spPr>
        <p:txBody>
          <a:bodyPr>
            <a:normAutofit/>
          </a:bodyPr>
          <a:lstStyle>
            <a:lvl1pPr marL="0" indent="0">
              <a:buNone/>
              <a:defRPr sz="4800" b="1">
                <a:solidFill>
                  <a:schemeClr val="bg1"/>
                </a:solidFill>
              </a:defRPr>
            </a:lvl1pPr>
          </a:lstStyle>
          <a:p>
            <a:pPr lvl="0"/>
            <a:r>
              <a:rPr lang="en-GB"/>
              <a:t>Title</a:t>
            </a:r>
            <a:endParaRPr lang="en-US"/>
          </a:p>
        </p:txBody>
      </p:sp>
    </p:spTree>
    <p:extLst>
      <p:ext uri="{BB962C8B-B14F-4D97-AF65-F5344CB8AC3E}">
        <p14:creationId xmlns:p14="http://schemas.microsoft.com/office/powerpoint/2010/main" val="31217137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72498B-CB6C-1345-A7AC-51CC93ADFE62}"/>
              </a:ext>
            </a:extLst>
          </p:cNvPr>
          <p:cNvSpPr/>
          <p:nvPr userDrawn="1"/>
        </p:nvSpPr>
        <p:spPr>
          <a:xfrm>
            <a:off x="-71120" y="-71120"/>
            <a:ext cx="12334240" cy="7000240"/>
          </a:xfrm>
          <a:prstGeom prst="rect">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3DE034CD-8BAA-7748-B3C5-1CA46C07789E}"/>
              </a:ext>
            </a:extLst>
          </p:cNvPr>
          <p:cNvSpPr>
            <a:spLocks noGrp="1"/>
          </p:cNvSpPr>
          <p:nvPr>
            <p:ph type="body" sz="quarter" idx="10" hasCustomPrompt="1"/>
          </p:nvPr>
        </p:nvSpPr>
        <p:spPr>
          <a:xfrm>
            <a:off x="1115710" y="1113840"/>
            <a:ext cx="612938" cy="4365684"/>
          </a:xfrm>
        </p:spPr>
        <p:txBody>
          <a:bodyPr>
            <a:normAutofit/>
          </a:bodyPr>
          <a:lstStyle>
            <a:lvl1pPr marL="0" indent="0">
              <a:buNone/>
              <a:defRPr sz="1800" b="1">
                <a:solidFill>
                  <a:srgbClr val="0D133D"/>
                </a:solidFill>
              </a:defRPr>
            </a:lvl1pPr>
          </a:lstStyle>
          <a:p>
            <a:pPr lvl="0"/>
            <a:r>
              <a:rPr lang="en-GB"/>
              <a:t>01.</a:t>
            </a:r>
          </a:p>
          <a:p>
            <a:pPr lvl="0"/>
            <a:r>
              <a:rPr lang="en-GB"/>
              <a:t>02.</a:t>
            </a:r>
          </a:p>
          <a:p>
            <a:pPr lvl="0"/>
            <a:r>
              <a:rPr lang="en-GB"/>
              <a:t>03.</a:t>
            </a:r>
          </a:p>
          <a:p>
            <a:pPr lvl="0"/>
            <a:r>
              <a:rPr lang="en-GB"/>
              <a:t>04.</a:t>
            </a:r>
          </a:p>
          <a:p>
            <a:pPr lvl="0"/>
            <a:r>
              <a:rPr lang="en-GB"/>
              <a:t>05.</a:t>
            </a:r>
          </a:p>
          <a:p>
            <a:pPr lvl="0"/>
            <a:r>
              <a:rPr lang="en-GB"/>
              <a:t>06.</a:t>
            </a:r>
            <a:endParaRPr lang="en-US"/>
          </a:p>
        </p:txBody>
      </p:sp>
      <p:sp>
        <p:nvSpPr>
          <p:cNvPr id="14" name="Text Placeholder 11">
            <a:extLst>
              <a:ext uri="{FF2B5EF4-FFF2-40B4-BE49-F238E27FC236}">
                <a16:creationId xmlns:a16="http://schemas.microsoft.com/office/drawing/2014/main" id="{657275A7-A541-0646-A2C9-9DB166541687}"/>
              </a:ext>
            </a:extLst>
          </p:cNvPr>
          <p:cNvSpPr>
            <a:spLocks noGrp="1"/>
          </p:cNvSpPr>
          <p:nvPr>
            <p:ph type="body" sz="quarter" idx="11" hasCustomPrompt="1"/>
          </p:nvPr>
        </p:nvSpPr>
        <p:spPr>
          <a:xfrm>
            <a:off x="1649898" y="1113840"/>
            <a:ext cx="6882210" cy="436568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1"/>
                </a:solidFill>
              </a:defRPr>
            </a:lvl1pPr>
          </a:lstStyle>
          <a:p>
            <a:pPr lvl="0"/>
            <a:r>
              <a:rPr lang="en-GB"/>
              <a:t>Item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Item</a:t>
            </a:r>
            <a:endParaRPr lang="en-US"/>
          </a:p>
          <a:p>
            <a:pPr lvl="0"/>
            <a:endParaRPr lang="en-US"/>
          </a:p>
        </p:txBody>
      </p:sp>
      <p:sp>
        <p:nvSpPr>
          <p:cNvPr id="9" name="Teardrop 8">
            <a:extLst>
              <a:ext uri="{FF2B5EF4-FFF2-40B4-BE49-F238E27FC236}">
                <a16:creationId xmlns:a16="http://schemas.microsoft.com/office/drawing/2014/main" id="{5E8C9238-C58B-A948-9289-3D523436D037}"/>
              </a:ext>
            </a:extLst>
          </p:cNvPr>
          <p:cNvSpPr/>
          <p:nvPr userDrawn="1"/>
        </p:nvSpPr>
        <p:spPr>
          <a:xfrm>
            <a:off x="9043902" y="373254"/>
            <a:ext cx="2776623" cy="2776623"/>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D133D"/>
              </a:highlight>
            </a:endParaRPr>
          </a:p>
        </p:txBody>
      </p:sp>
      <p:sp>
        <p:nvSpPr>
          <p:cNvPr id="10" name="Title 1">
            <a:extLst>
              <a:ext uri="{FF2B5EF4-FFF2-40B4-BE49-F238E27FC236}">
                <a16:creationId xmlns:a16="http://schemas.microsoft.com/office/drawing/2014/main" id="{E4610166-25F9-1B4A-8527-6463C1223405}"/>
              </a:ext>
            </a:extLst>
          </p:cNvPr>
          <p:cNvSpPr txBox="1">
            <a:spLocks/>
          </p:cNvSpPr>
          <p:nvPr userDrawn="1"/>
        </p:nvSpPr>
        <p:spPr>
          <a:xfrm>
            <a:off x="9185251" y="1299074"/>
            <a:ext cx="2326922" cy="90783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ts val="5600"/>
              </a:lnSpc>
            </a:pPr>
            <a:r>
              <a:rPr lang="en-US" sz="3800" b="1" spc="-150">
                <a:solidFill>
                  <a:schemeClr val="bg1"/>
                </a:solidFill>
                <a:latin typeface="Arial" panose="020B0604020202020204" pitchFamily="34" charset="0"/>
                <a:ea typeface="Verdana" panose="020B0604030504040204" pitchFamily="34" charset="0"/>
                <a:cs typeface="Arial" panose="020B0604020202020204" pitchFamily="34" charset="0"/>
              </a:rPr>
              <a:t>Contents</a:t>
            </a:r>
          </a:p>
        </p:txBody>
      </p:sp>
    </p:spTree>
    <p:extLst>
      <p:ext uri="{BB962C8B-B14F-4D97-AF65-F5344CB8AC3E}">
        <p14:creationId xmlns:p14="http://schemas.microsoft.com/office/powerpoint/2010/main" val="2004927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79B3B-2846-458E-8025-C721B83758EF}" type="datetimeFigureOut">
              <a:rPr lang="en-GB" smtClean="0"/>
              <a:t>22/11/2022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25641481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age + curved left">
    <p:spTree>
      <p:nvGrpSpPr>
        <p:cNvPr id="1" name=""/>
        <p:cNvGrpSpPr/>
        <p:nvPr/>
      </p:nvGrpSpPr>
      <p:grpSpPr>
        <a:xfrm>
          <a:off x="0" y="0"/>
          <a:ext cx="0" cy="0"/>
          <a:chOff x="0" y="0"/>
          <a:chExt cx="0" cy="0"/>
        </a:xfrm>
      </p:grpSpPr>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E238D963-7D8B-414D-9D49-AC2D3E35DABD}"/>
              </a:ext>
            </a:extLst>
          </p:cNvPr>
          <p:cNvSpPr/>
          <p:nvPr userDrawn="1"/>
        </p:nvSpPr>
        <p:spPr>
          <a:xfrm>
            <a:off x="-4318023" y="-1442125"/>
            <a:ext cx="9742249" cy="9742249"/>
          </a:xfrm>
          <a:prstGeom prst="ellipse">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8B28597-7E59-8D4B-95C0-BC0B7FB0A9E0}"/>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2372551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age + contrast bottom">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163DA516-7F77-564A-936F-859527FAC17D}"/>
              </a:ext>
            </a:extLst>
          </p:cNvPr>
          <p:cNvSpPr/>
          <p:nvPr userDrawn="1"/>
        </p:nvSpPr>
        <p:spPr>
          <a:xfrm rot="16200000">
            <a:off x="-55003" y="2598209"/>
            <a:ext cx="14053495" cy="14053495"/>
          </a:xfrm>
          <a:prstGeom prst="teardrop">
            <a:avLst/>
          </a:prstGeom>
          <a:solidFill>
            <a:srgbClr val="5974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3" name="Picture 12">
            <a:extLst>
              <a:ext uri="{FF2B5EF4-FFF2-40B4-BE49-F238E27FC236}">
                <a16:creationId xmlns:a16="http://schemas.microsoft.com/office/drawing/2014/main" id="{6E05E169-BC65-BC45-A5D0-6CAE9AF645C1}"/>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10449762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age + contrast bottom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6D3577-0FE6-EA46-AE2D-C49DF2284096}"/>
              </a:ext>
            </a:extLst>
          </p:cNvPr>
          <p:cNvSpPr/>
          <p:nvPr userDrawn="1"/>
        </p:nvSpPr>
        <p:spPr>
          <a:xfrm>
            <a:off x="-50105" y="4390373"/>
            <a:ext cx="12331875" cy="2586676"/>
          </a:xfrm>
          <a:prstGeom prst="rect">
            <a:avLst/>
          </a:prstGeom>
          <a:solidFill>
            <a:srgbClr val="5974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3" name="Picture 12">
            <a:extLst>
              <a:ext uri="{FF2B5EF4-FFF2-40B4-BE49-F238E27FC236}">
                <a16:creationId xmlns:a16="http://schemas.microsoft.com/office/drawing/2014/main" id="{72A7D017-F1DB-844A-9F04-DF4D1BC65476}"/>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727469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age + left contrast">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443A13B7-08E4-4B46-9397-3C923219EF1E}"/>
              </a:ext>
            </a:extLst>
          </p:cNvPr>
          <p:cNvSpPr/>
          <p:nvPr userDrawn="1"/>
        </p:nvSpPr>
        <p:spPr>
          <a:xfrm>
            <a:off x="-4469180" y="-165197"/>
            <a:ext cx="8078293" cy="8078293"/>
          </a:xfrm>
          <a:prstGeom prst="teardrop">
            <a:avLst/>
          </a:prstGeom>
          <a:solidFill>
            <a:srgbClr val="5974D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597FEA0C-B4E3-3C4D-8583-EE0EDCF74482}"/>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D48E3BDF-62C2-434B-B2BD-BFB972F9F02A}"/>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A88FD23-1B39-1F4B-B3D1-11D84859BB0E}"/>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DB023-1CCF-4947-940A-06AEC2D5882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53A551E9-C9B9-1A4C-B327-A624775C60E0}"/>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5263D1F9-A683-1849-9237-96A6171272B7}"/>
              </a:ext>
            </a:extLst>
          </p:cNvPr>
          <p:cNvSpPr>
            <a:spLocks noGrp="1"/>
          </p:cNvSpPr>
          <p:nvPr>
            <p:ph type="body" sz="quarter" idx="12" hasCustomPrompt="1"/>
          </p:nvPr>
        </p:nvSpPr>
        <p:spPr>
          <a:xfrm>
            <a:off x="487341" y="432001"/>
            <a:ext cx="7261225" cy="564901"/>
          </a:xfrm>
        </p:spPr>
        <p:txBody>
          <a:bodyPr/>
          <a:lstStyle>
            <a:lvl1pPr marL="0" indent="0">
              <a:buNone/>
              <a:defRPr b="1"/>
            </a:lvl1pPr>
          </a:lstStyle>
          <a:p>
            <a:pPr lvl="0"/>
            <a:r>
              <a:rPr lang="en-GB"/>
              <a:t>Page title goes here</a:t>
            </a:r>
            <a:endParaRPr lang="en-US"/>
          </a:p>
        </p:txBody>
      </p:sp>
      <p:pic>
        <p:nvPicPr>
          <p:cNvPr id="13" name="Picture 12">
            <a:extLst>
              <a:ext uri="{FF2B5EF4-FFF2-40B4-BE49-F238E27FC236}">
                <a16:creationId xmlns:a16="http://schemas.microsoft.com/office/drawing/2014/main" id="{1DBB6524-AC49-404C-9957-816D6352525A}"/>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865697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umbered slide">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3B529F96-238E-B048-B6A3-C271764008B8}"/>
              </a:ext>
            </a:extLst>
          </p:cNvPr>
          <p:cNvSpPr/>
          <p:nvPr userDrawn="1"/>
        </p:nvSpPr>
        <p:spPr>
          <a:xfrm rot="16200000">
            <a:off x="371475" y="368297"/>
            <a:ext cx="1579247" cy="1579247"/>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065BFCE-FB8E-E347-8D81-88004DCF21AF}"/>
              </a:ext>
            </a:extLst>
          </p:cNvPr>
          <p:cNvSpPr txBox="1">
            <a:spLocks/>
          </p:cNvSpPr>
          <p:nvPr userDrawn="1"/>
        </p:nvSpPr>
        <p:spPr>
          <a:xfrm>
            <a:off x="810437" y="778623"/>
            <a:ext cx="878852" cy="1174864"/>
          </a:xfrm>
          <a:prstGeom prst="rect">
            <a:avLst/>
          </a:prstGeom>
        </p:spPr>
        <p:txBody>
          <a:bodyPr vert="horz" lIns="91440" tIns="3600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020"/>
              </a:lnSpc>
              <a:buClr>
                <a:srgbClr val="5974D4"/>
              </a:buClr>
              <a:buSzPct val="125000"/>
            </a:pPr>
            <a:r>
              <a:rPr lang="en-US" sz="6000" b="1">
                <a:solidFill>
                  <a:schemeClr val="bg1"/>
                </a:solidFill>
                <a:latin typeface="Arial" panose="020B0604020202020204" pitchFamily="34" charset="0"/>
                <a:cs typeface="Arial" panose="020B0604020202020204" pitchFamily="34" charset="0"/>
              </a:rPr>
              <a:t>1.</a:t>
            </a:r>
            <a:endParaRPr lang="en-US" sz="6000" b="1">
              <a:solidFill>
                <a:srgbClr val="0D133D"/>
              </a:solidFill>
              <a:latin typeface="Arial" panose="020B0604020202020204" pitchFamily="34" charset="0"/>
              <a:cs typeface="Arial" panose="020B0604020202020204" pitchFamily="34" charset="0"/>
            </a:endParaRPr>
          </a:p>
        </p:txBody>
      </p:sp>
      <p:sp>
        <p:nvSpPr>
          <p:cNvPr id="9" name="Teardrop 8">
            <a:extLst>
              <a:ext uri="{FF2B5EF4-FFF2-40B4-BE49-F238E27FC236}">
                <a16:creationId xmlns:a16="http://schemas.microsoft.com/office/drawing/2014/main" id="{EC5BE03D-17AB-3C40-B0AF-2F4943D314B1}"/>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1FCE167A-9626-7541-AB18-1F6B797882D5}"/>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240F96A-46B6-AE4C-8342-62DD12D63799}"/>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6">
            <a:extLst>
              <a:ext uri="{FF2B5EF4-FFF2-40B4-BE49-F238E27FC236}">
                <a16:creationId xmlns:a16="http://schemas.microsoft.com/office/drawing/2014/main" id="{69EDFA1E-E0A3-5146-8899-B5EE21EA3908}"/>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D568E56F-2EB7-B74E-ACAF-21A4EFF5DC8C}"/>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41391410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eft curved contrast">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2C0F4BFF-9D93-0B4A-9558-FA25B4EA97E1}"/>
              </a:ext>
            </a:extLst>
          </p:cNvPr>
          <p:cNvSpPr>
            <a:spLocks noChangeAspect="1"/>
          </p:cNvSpPr>
          <p:nvPr userDrawn="1"/>
        </p:nvSpPr>
        <p:spPr>
          <a:xfrm rot="5400000">
            <a:off x="11752567" y="6545394"/>
            <a:ext cx="250941" cy="250941"/>
          </a:xfrm>
          <a:prstGeom prst="teardrop">
            <a:avLst/>
          </a:prstGeom>
          <a:solidFill>
            <a:srgbClr val="597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1" name="Slide Number Placeholder 3">
            <a:extLst>
              <a:ext uri="{FF2B5EF4-FFF2-40B4-BE49-F238E27FC236}">
                <a16:creationId xmlns:a16="http://schemas.microsoft.com/office/drawing/2014/main" id="{9DBD1092-A432-C649-B52C-D3EA21A8996D}"/>
              </a:ext>
            </a:extLst>
          </p:cNvPr>
          <p:cNvSpPr txBox="1">
            <a:spLocks/>
          </p:cNvSpPr>
          <p:nvPr userDrawn="1"/>
        </p:nvSpPr>
        <p:spPr>
          <a:xfrm>
            <a:off x="11705080" y="6449156"/>
            <a:ext cx="360000" cy="45233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54C83BA-4A86-284F-802D-DECFD9FCEFFB}" type="slidenum">
              <a:rPr lang="en-US" sz="800" b="1" smtClean="0">
                <a:solidFill>
                  <a:schemeClr val="bg1"/>
                </a:solidFill>
                <a:latin typeface="Arial" panose="020B0604020202020204" pitchFamily="34" charset="0"/>
                <a:cs typeface="Arial" panose="020B0604020202020204" pitchFamily="34" charset="0"/>
              </a:rPr>
              <a:pPr algn="ctr"/>
              <a:t>‹#›</a:t>
            </a:fld>
            <a:endParaRPr lang="en-US" sz="800" b="1">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7FE77EF-4BA0-654C-B1C6-506283D60C73}"/>
              </a:ext>
            </a:extLst>
          </p:cNvPr>
          <p:cNvCxnSpPr>
            <a:cxnSpLocks/>
          </p:cNvCxnSpPr>
          <p:nvPr userDrawn="1"/>
        </p:nvCxnSpPr>
        <p:spPr>
          <a:xfrm>
            <a:off x="194153" y="6489700"/>
            <a:ext cx="118093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7DF98336-A0E8-3A4A-A265-4F98C984EFBF}"/>
              </a:ext>
            </a:extLst>
          </p:cNvPr>
          <p:cNvSpPr>
            <a:spLocks noGrp="1"/>
          </p:cNvSpPr>
          <p:nvPr>
            <p:ph type="body" sz="quarter" idx="11" hasCustomPrompt="1"/>
          </p:nvPr>
        </p:nvSpPr>
        <p:spPr>
          <a:xfrm>
            <a:off x="1800355" y="6574279"/>
            <a:ext cx="9959087" cy="234378"/>
          </a:xfrm>
        </p:spPr>
        <p:txBody>
          <a:bodyPr>
            <a:normAutofit/>
          </a:bodyPr>
          <a:lstStyle>
            <a:lvl1pPr marL="0" indent="0" algn="r">
              <a:buNone/>
              <a:defRPr sz="800" b="0" i="0">
                <a:latin typeface="+mn-lt"/>
              </a:defRPr>
            </a:lvl1pPr>
          </a:lstStyle>
          <a:p>
            <a:pPr algn="r">
              <a:lnSpc>
                <a:spcPts val="1020"/>
              </a:lnSpc>
              <a:buClr>
                <a:srgbClr val="5974D4"/>
              </a:buClr>
              <a:buSzPct val="125000"/>
            </a:pPr>
            <a:r>
              <a:rPr lang="en-US" sz="800" b="1">
                <a:solidFill>
                  <a:srgbClr val="0D133D"/>
                </a:solidFill>
                <a:latin typeface="Arial" panose="020B0604020202020204" pitchFamily="34" charset="0"/>
                <a:cs typeface="Arial" panose="020B0604020202020204" pitchFamily="34" charset="0"/>
              </a:rPr>
              <a:t>Footer text goes here</a:t>
            </a:r>
            <a:endParaRPr lang="en-US" sz="800">
              <a:solidFill>
                <a:srgbClr val="0D133D"/>
              </a:solidFill>
              <a:latin typeface="Arial" panose="020B0604020202020204" pitchFamily="34" charset="0"/>
              <a:cs typeface="Arial" panose="020B0604020202020204" pitchFamily="34" charset="0"/>
            </a:endParaRPr>
          </a:p>
        </p:txBody>
      </p:sp>
      <p:sp>
        <p:nvSpPr>
          <p:cNvPr id="7" name="Teardrop 6">
            <a:extLst>
              <a:ext uri="{FF2B5EF4-FFF2-40B4-BE49-F238E27FC236}">
                <a16:creationId xmlns:a16="http://schemas.microsoft.com/office/drawing/2014/main" id="{627FCCC3-0996-AA41-A23F-54E98CAE5AC0}"/>
              </a:ext>
            </a:extLst>
          </p:cNvPr>
          <p:cNvSpPr/>
          <p:nvPr userDrawn="1"/>
        </p:nvSpPr>
        <p:spPr>
          <a:xfrm rot="5400000">
            <a:off x="-3448899" y="-1378849"/>
            <a:ext cx="8418475" cy="8418475"/>
          </a:xfrm>
          <a:prstGeom prst="teardrop">
            <a:avLst/>
          </a:prstGeom>
          <a:solidFill>
            <a:srgbClr val="0D1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D133D"/>
              </a:highlight>
            </a:endParaRPr>
          </a:p>
        </p:txBody>
      </p:sp>
      <p:sp>
        <p:nvSpPr>
          <p:cNvPr id="8" name="Title 1">
            <a:extLst>
              <a:ext uri="{FF2B5EF4-FFF2-40B4-BE49-F238E27FC236}">
                <a16:creationId xmlns:a16="http://schemas.microsoft.com/office/drawing/2014/main" id="{DB48F5AA-3F55-E840-A7E5-A13C18C73C5A}"/>
              </a:ext>
            </a:extLst>
          </p:cNvPr>
          <p:cNvSpPr txBox="1">
            <a:spLocks/>
          </p:cNvSpPr>
          <p:nvPr userDrawn="1"/>
        </p:nvSpPr>
        <p:spPr>
          <a:xfrm>
            <a:off x="494216" y="432000"/>
            <a:ext cx="8950721" cy="371477"/>
          </a:xfrm>
          <a:prstGeom prst="rect">
            <a:avLst/>
          </a:prstGeom>
        </p:spPr>
        <p:txBody>
          <a:bodyPr vert="horz" lIns="91440" tIns="3600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920"/>
              </a:lnSpc>
              <a:buClr>
                <a:srgbClr val="5974D4"/>
              </a:buClr>
              <a:buSzPct val="125000"/>
            </a:pPr>
            <a:r>
              <a:rPr lang="en-US" sz="2600" b="1">
                <a:solidFill>
                  <a:schemeClr val="bg1"/>
                </a:solidFill>
                <a:latin typeface="Arial" panose="020B0604020202020204" pitchFamily="34" charset="0"/>
                <a:cs typeface="Arial" panose="020B0604020202020204" pitchFamily="34" charset="0"/>
              </a:rPr>
              <a:t>Page title goes here</a:t>
            </a:r>
          </a:p>
        </p:txBody>
      </p:sp>
      <p:cxnSp>
        <p:nvCxnSpPr>
          <p:cNvPr id="9" name="Straight Connector 8">
            <a:extLst>
              <a:ext uri="{FF2B5EF4-FFF2-40B4-BE49-F238E27FC236}">
                <a16:creationId xmlns:a16="http://schemas.microsoft.com/office/drawing/2014/main" id="{52A100F4-55BC-8740-B69F-5B357460DDD1}"/>
              </a:ext>
            </a:extLst>
          </p:cNvPr>
          <p:cNvCxnSpPr>
            <a:cxnSpLocks/>
          </p:cNvCxnSpPr>
          <p:nvPr userDrawn="1"/>
        </p:nvCxnSpPr>
        <p:spPr>
          <a:xfrm>
            <a:off x="371475" y="368300"/>
            <a:ext cx="0" cy="501130"/>
          </a:xfrm>
          <a:prstGeom prst="line">
            <a:avLst/>
          </a:prstGeom>
          <a:ln w="38100" cap="rnd">
            <a:solidFill>
              <a:srgbClr val="5974D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93074E6-B627-9E48-A561-CF0458B55E90}"/>
              </a:ext>
            </a:extLst>
          </p:cNvPr>
          <p:cNvPicPr>
            <a:picLocks noChangeAspect="1"/>
          </p:cNvPicPr>
          <p:nvPr userDrawn="1"/>
        </p:nvPicPr>
        <p:blipFill>
          <a:blip r:embed="rId2"/>
          <a:stretch>
            <a:fillRect/>
          </a:stretch>
        </p:blipFill>
        <p:spPr>
          <a:xfrm>
            <a:off x="9957794" y="307367"/>
            <a:ext cx="1929600" cy="558089"/>
          </a:xfrm>
          <a:prstGeom prst="rect">
            <a:avLst/>
          </a:prstGeom>
        </p:spPr>
      </p:pic>
    </p:spTree>
    <p:extLst>
      <p:ext uri="{BB962C8B-B14F-4D97-AF65-F5344CB8AC3E}">
        <p14:creationId xmlns:p14="http://schemas.microsoft.com/office/powerpoint/2010/main" val="18331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779B3B-2846-458E-8025-C721B83758EF}" type="datetimeFigureOut">
              <a:rPr lang="en-GB" smtClean="0"/>
              <a:t>22/11/2022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1709329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779B3B-2846-458E-8025-C721B83758EF}" type="datetimeFigureOut">
              <a:rPr lang="en-GB" smtClean="0"/>
              <a:t>22/11/2022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404868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1EB5C9-1307-BA42-ABA2-0BC069CD8E7F}" type="datetimeFigureOut">
              <a:rPr lang="en-US" smtClean="0"/>
              <a:t>11/22/2022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F2332-01BF-834F-8236-50238282D533}" type="slidenum">
              <a:rPr lang="en-US" smtClean="0"/>
              <a:t>‹#›</a:t>
            </a:fld>
            <a:endParaRPr lang="en-US"/>
          </a:p>
        </p:txBody>
      </p:sp>
      <p:pic>
        <p:nvPicPr>
          <p:cNvPr id="7" name="Picture 6">
            <a:extLst>
              <a:ext uri="{FF2B5EF4-FFF2-40B4-BE49-F238E27FC236}">
                <a16:creationId xmlns:a16="http://schemas.microsoft.com/office/drawing/2014/main" id="{F5966A39-DA4B-1CC9-17C1-BDDA942D145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1701" cy="6858000"/>
          </a:xfrm>
          <a:prstGeom prst="rect">
            <a:avLst/>
          </a:prstGeom>
        </p:spPr>
      </p:pic>
    </p:spTree>
    <p:extLst>
      <p:ext uri="{BB962C8B-B14F-4D97-AF65-F5344CB8AC3E}">
        <p14:creationId xmlns:p14="http://schemas.microsoft.com/office/powerpoint/2010/main" val="342450820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0725B-5048-4F3E-9DC1-7EF59B015559}"/>
              </a:ext>
            </a:extLst>
          </p:cNvPr>
          <p:cNvSpPr>
            <a:spLocks noGrp="1"/>
          </p:cNvSpPr>
          <p:nvPr>
            <p:ph type="title"/>
          </p:nvPr>
        </p:nvSpPr>
        <p:spPr>
          <a:xfrm>
            <a:off x="539999" y="540001"/>
            <a:ext cx="11112000" cy="1034462"/>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2855DF8-B33B-4566-9E0D-CBC6AD0865B4}"/>
              </a:ext>
            </a:extLst>
          </p:cNvPr>
          <p:cNvSpPr>
            <a:spLocks noGrp="1"/>
          </p:cNvSpPr>
          <p:nvPr>
            <p:ph type="body" idx="1"/>
          </p:nvPr>
        </p:nvSpPr>
        <p:spPr>
          <a:xfrm>
            <a:off x="540000" y="1753849"/>
            <a:ext cx="11112000" cy="442311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p:txBody>
      </p:sp>
      <p:sp>
        <p:nvSpPr>
          <p:cNvPr id="6" name="Slide Number Placeholder 5">
            <a:extLst>
              <a:ext uri="{FF2B5EF4-FFF2-40B4-BE49-F238E27FC236}">
                <a16:creationId xmlns:a16="http://schemas.microsoft.com/office/drawing/2014/main" id="{22D8FEB6-640B-4FFF-9C60-025821199623}"/>
              </a:ext>
            </a:extLst>
          </p:cNvPr>
          <p:cNvSpPr>
            <a:spLocks noGrp="1"/>
          </p:cNvSpPr>
          <p:nvPr>
            <p:ph type="sldNum" sz="quarter" idx="4"/>
          </p:nvPr>
        </p:nvSpPr>
        <p:spPr>
          <a:xfrm>
            <a:off x="8908800" y="6374142"/>
            <a:ext cx="2743200" cy="365125"/>
          </a:xfrm>
          <a:prstGeom prst="rect">
            <a:avLst/>
          </a:prstGeom>
        </p:spPr>
        <p:txBody>
          <a:bodyPr vert="horz" lIns="0" tIns="0" rIns="0" bIns="0" rtlCol="0" anchor="t" anchorCtr="0">
            <a:noAutofit/>
          </a:bodyPr>
          <a:lstStyle>
            <a:lvl1pPr algn="r">
              <a:defRPr sz="1200" b="1">
                <a:solidFill>
                  <a:schemeClr val="tx2"/>
                </a:solidFill>
              </a:defRPr>
            </a:lvl1pPr>
          </a:lstStyle>
          <a:p>
            <a:fld id="{B5042770-298F-4A05-AC19-71EBAFD4AFB7}" type="slidenum">
              <a:rPr lang="en-GB" smtClean="0"/>
              <a:pPr/>
              <a:t>‹#›</a:t>
            </a:fld>
            <a:endParaRPr lang="en-GB"/>
          </a:p>
        </p:txBody>
      </p:sp>
    </p:spTree>
    <p:extLst>
      <p:ext uri="{BB962C8B-B14F-4D97-AF65-F5344CB8AC3E}">
        <p14:creationId xmlns:p14="http://schemas.microsoft.com/office/powerpoint/2010/main" val="398689646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Lst>
  <p:txStyles>
    <p:titleStyle>
      <a:lvl1pPr algn="l" defTabSz="914400" rtl="0" eaLnBrk="1" latinLnBrk="0" hangingPunct="1">
        <a:lnSpc>
          <a:spcPts val="3600"/>
        </a:lnSpc>
        <a:spcBef>
          <a:spcPct val="0"/>
        </a:spcBef>
        <a:buNone/>
        <a:defRPr sz="3000" kern="1200">
          <a:solidFill>
            <a:schemeClr val="tx2"/>
          </a:solidFill>
          <a:latin typeface="+mj-lt"/>
          <a:ea typeface="+mj-ea"/>
          <a:cs typeface="+mj-cs"/>
        </a:defRPr>
      </a:lvl1pPr>
    </p:titleStyle>
    <p:bodyStyle>
      <a:lvl1pPr marL="342900" indent="-342900" algn="l" defTabSz="914400" rtl="0" eaLnBrk="1" latinLnBrk="0" hangingPunct="1">
        <a:lnSpc>
          <a:spcPts val="2700"/>
        </a:lnSpc>
        <a:spcBef>
          <a:spcPts val="0"/>
        </a:spcBef>
        <a:spcAft>
          <a:spcPts val="1400"/>
        </a:spcAft>
        <a:buFont typeface="Arial" panose="020B0604020202020204" pitchFamily="34" charset="0"/>
        <a:buChar char="–"/>
        <a:defRPr sz="2100" kern="1200">
          <a:solidFill>
            <a:schemeClr val="tx1"/>
          </a:solidFill>
          <a:latin typeface="+mn-lt"/>
          <a:ea typeface="+mn-ea"/>
          <a:cs typeface="+mn-cs"/>
        </a:defRPr>
      </a:lvl1pPr>
      <a:lvl2pPr marL="216000" indent="-216000" algn="l" defTabSz="914400" rtl="0" eaLnBrk="1" latinLnBrk="0" hangingPunct="1">
        <a:lnSpc>
          <a:spcPts val="2700"/>
        </a:lnSpc>
        <a:spcBef>
          <a:spcPts val="0"/>
        </a:spcBef>
        <a:spcAft>
          <a:spcPts val="1200"/>
        </a:spcAft>
        <a:buClr>
          <a:schemeClr val="tx1"/>
        </a:buClr>
        <a:buFont typeface="Symbol" panose="05050102010706020507" pitchFamily="18" charset="2"/>
        <a:buChar char="-"/>
        <a:defRPr sz="2100" kern="1200">
          <a:solidFill>
            <a:schemeClr val="tx1"/>
          </a:solidFill>
          <a:latin typeface="+mn-lt"/>
          <a:ea typeface="+mn-ea"/>
          <a:cs typeface="+mn-cs"/>
        </a:defRPr>
      </a:lvl2pPr>
      <a:lvl3pPr marL="540000" indent="-180000" algn="l" defTabSz="914400" rtl="0" eaLnBrk="1" latinLnBrk="0" hangingPunct="1">
        <a:lnSpc>
          <a:spcPts val="2700"/>
        </a:lnSpc>
        <a:spcBef>
          <a:spcPts val="0"/>
        </a:spcBef>
        <a:spcAft>
          <a:spcPts val="1200"/>
        </a:spcAft>
        <a:buClr>
          <a:schemeClr val="tx1"/>
        </a:buClr>
        <a:buSzPct val="80000"/>
        <a:buFont typeface="Symbol" panose="05050102010706020507" pitchFamily="18" charset="2"/>
        <a:buChar char="-"/>
        <a:defRPr sz="2100" kern="1200">
          <a:solidFill>
            <a:schemeClr val="tx1"/>
          </a:solidFill>
          <a:latin typeface="+mn-lt"/>
          <a:ea typeface="+mn-ea"/>
          <a:cs typeface="+mn-cs"/>
        </a:defRPr>
      </a:lvl3pPr>
      <a:lvl4pPr marL="540000" indent="-180000" algn="l" defTabSz="914400" rtl="0" eaLnBrk="1" latinLnBrk="0" hangingPunct="1">
        <a:lnSpc>
          <a:spcPts val="2700"/>
        </a:lnSpc>
        <a:spcBef>
          <a:spcPts val="0"/>
        </a:spcBef>
        <a:spcAft>
          <a:spcPts val="1200"/>
        </a:spcAft>
        <a:buClr>
          <a:schemeClr val="tx1"/>
        </a:buClr>
        <a:buSzPct val="80000"/>
        <a:buFont typeface="Symbol" panose="05050102010706020507" pitchFamily="18" charset="2"/>
        <a:buChar char="-"/>
        <a:defRPr sz="2100" kern="1200">
          <a:solidFill>
            <a:schemeClr val="tx1"/>
          </a:solidFill>
          <a:latin typeface="+mn-lt"/>
          <a:ea typeface="+mn-ea"/>
          <a:cs typeface="+mn-cs"/>
        </a:defRPr>
      </a:lvl4pPr>
      <a:lvl5pPr marL="540000" indent="-180000" algn="l" defTabSz="914400" rtl="0" eaLnBrk="1" latinLnBrk="0" hangingPunct="1">
        <a:lnSpc>
          <a:spcPts val="2700"/>
        </a:lnSpc>
        <a:spcBef>
          <a:spcPts val="0"/>
        </a:spcBef>
        <a:spcAft>
          <a:spcPts val="1200"/>
        </a:spcAft>
        <a:buClr>
          <a:schemeClr val="tx1"/>
        </a:buClr>
        <a:buSzPct val="80000"/>
        <a:buFont typeface="Symbol" panose="05050102010706020507" pitchFamily="18" charset="2"/>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E91012-6C6B-6449-A053-DF157044A7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7DA612-E3E4-8E4B-B041-B07EE27D6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2A7C1-2121-C049-BF86-E8B41F7628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08ED8-6ECF-3A45-BB45-63757D3CD06F}" type="datetime1">
              <a:rPr lang="en-GB" smtClean="0"/>
              <a:t>22/11/2022</a:t>
            </a:fld>
            <a:endParaRPr lang="en-US"/>
          </a:p>
        </p:txBody>
      </p:sp>
      <p:sp>
        <p:nvSpPr>
          <p:cNvPr id="5" name="Footer Placeholder 4">
            <a:extLst>
              <a:ext uri="{FF2B5EF4-FFF2-40B4-BE49-F238E27FC236}">
                <a16:creationId xmlns:a16="http://schemas.microsoft.com/office/drawing/2014/main" id="{E25ED9FE-4150-8A47-A8B2-74900C4F66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8F97D-8FBA-CF4B-A64D-7DD9CD2982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D9104-D516-C141-AC78-D517701B5ED4}" type="slidenum">
              <a:rPr lang="en-US" smtClean="0"/>
              <a:t>‹#›</a:t>
            </a:fld>
            <a:endParaRPr lang="en-US"/>
          </a:p>
        </p:txBody>
      </p:sp>
    </p:spTree>
    <p:extLst>
      <p:ext uri="{BB962C8B-B14F-4D97-AF65-F5344CB8AC3E}">
        <p14:creationId xmlns:p14="http://schemas.microsoft.com/office/powerpoint/2010/main" val="289920510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Lst>
  <p:hf hdr="0" ftr="0" dt="0"/>
  <p:txStyles>
    <p:titleStyle>
      <a:lvl1pPr algn="l" defTabSz="914400" rtl="0" eaLnBrk="1" latinLnBrk="0" hangingPunct="1">
        <a:lnSpc>
          <a:spcPct val="90000"/>
        </a:lnSpc>
        <a:spcBef>
          <a:spcPct val="0"/>
        </a:spcBef>
        <a:buNone/>
        <a:defRPr sz="4400" kern="1200">
          <a:solidFill>
            <a:srgbClr val="0D133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133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133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133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E91012-6C6B-6449-A053-DF157044A7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7DA612-E3E4-8E4B-B041-B07EE27D6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2A7C1-2121-C049-BF86-E8B41F7628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08ED8-6ECF-3A45-BB45-63757D3CD06F}" type="datetime1">
              <a:rPr lang="en-GB" smtClean="0"/>
              <a:t>22/11/2022</a:t>
            </a:fld>
            <a:endParaRPr lang="en-US"/>
          </a:p>
        </p:txBody>
      </p:sp>
      <p:sp>
        <p:nvSpPr>
          <p:cNvPr id="5" name="Footer Placeholder 4">
            <a:extLst>
              <a:ext uri="{FF2B5EF4-FFF2-40B4-BE49-F238E27FC236}">
                <a16:creationId xmlns:a16="http://schemas.microsoft.com/office/drawing/2014/main" id="{E25ED9FE-4150-8A47-A8B2-74900C4F66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8F97D-8FBA-CF4B-A64D-7DD9CD2982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D9104-D516-C141-AC78-D517701B5ED4}" type="slidenum">
              <a:rPr lang="en-US" smtClean="0"/>
              <a:t>‹#›</a:t>
            </a:fld>
            <a:endParaRPr lang="en-US"/>
          </a:p>
        </p:txBody>
      </p:sp>
    </p:spTree>
    <p:extLst>
      <p:ext uri="{BB962C8B-B14F-4D97-AF65-F5344CB8AC3E}">
        <p14:creationId xmlns:p14="http://schemas.microsoft.com/office/powerpoint/2010/main" val="143667343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Lst>
  <p:hf hdr="0" ftr="0" dt="0"/>
  <p:txStyles>
    <p:titleStyle>
      <a:lvl1pPr algn="l" defTabSz="914400" rtl="0" eaLnBrk="1" latinLnBrk="0" hangingPunct="1">
        <a:lnSpc>
          <a:spcPct val="90000"/>
        </a:lnSpc>
        <a:spcBef>
          <a:spcPct val="0"/>
        </a:spcBef>
        <a:buNone/>
        <a:defRPr sz="4400" kern="1200">
          <a:solidFill>
            <a:srgbClr val="0D133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133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133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133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rec.uk.com/our-view/reports-jobs" TargetMode="External"/><Relationship Id="rId1" Type="http://schemas.openxmlformats.org/officeDocument/2006/relationships/slideLayout" Target="../slideLayouts/slideLayout3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2rqxpyrbcb756.cloudfront.net/3216/5813/3756/Overcoming_Shortages_How_to_create_a_sustainable_labour_market_July_2022.pdf" TargetMode="Externa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d2rqxpyrbcb756.cloudfront.net/3216/5813/3756/Overcoming_Shortages_How_to_create_a_sustainable_labour_market_July_2022.pdf" TargetMode="External"/><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5D1B02F-467E-AB29-CED2-1D15B4516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5250"/>
            <a:ext cx="4229100" cy="1321594"/>
          </a:xfrm>
          <a:prstGeom prst="rect">
            <a:avLst/>
          </a:prstGeom>
        </p:spPr>
      </p:pic>
      <p:sp>
        <p:nvSpPr>
          <p:cNvPr id="5" name="Rectangle 4">
            <a:extLst>
              <a:ext uri="{FF2B5EF4-FFF2-40B4-BE49-F238E27FC236}">
                <a16:creationId xmlns:a16="http://schemas.microsoft.com/office/drawing/2014/main" id="{EF9DE959-38D6-6BAE-87E9-1BFE31C2A856}"/>
              </a:ext>
            </a:extLst>
          </p:cNvPr>
          <p:cNvSpPr/>
          <p:nvPr/>
        </p:nvSpPr>
        <p:spPr>
          <a:xfrm>
            <a:off x="264110" y="1565332"/>
            <a:ext cx="11663779" cy="2523768"/>
          </a:xfrm>
          <a:prstGeom prst="rect">
            <a:avLst/>
          </a:prstGeom>
        </p:spPr>
        <p:txBody>
          <a:bodyPr wrap="square">
            <a:spAutoFit/>
          </a:bodyPr>
          <a:lstStyle/>
          <a:p>
            <a:pPr algn="ctr"/>
            <a:r>
              <a:rPr lang="en-US" sz="3200" b="1" dirty="0">
                <a:solidFill>
                  <a:srgbClr val="264C59"/>
                </a:solidFill>
                <a:latin typeface="Arial" panose="020B0604020202020204" pitchFamily="34" charset="0"/>
                <a:cs typeface="Arial" panose="020B0604020202020204" pitchFamily="34" charset="0"/>
              </a:rPr>
              <a:t>The missing million: the </a:t>
            </a:r>
            <a:r>
              <a:rPr lang="en-US" sz="3200" b="1" dirty="0" err="1">
                <a:solidFill>
                  <a:srgbClr val="264C59"/>
                </a:solidFill>
                <a:latin typeface="Arial" panose="020B0604020202020204" pitchFamily="34" charset="0"/>
                <a:cs typeface="Arial" panose="020B0604020202020204" pitchFamily="34" charset="0"/>
              </a:rPr>
              <a:t>labour</a:t>
            </a:r>
            <a:r>
              <a:rPr lang="en-US" sz="3200" b="1" dirty="0">
                <a:solidFill>
                  <a:srgbClr val="264C59"/>
                </a:solidFill>
                <a:latin typeface="Arial" panose="020B0604020202020204" pitchFamily="34" charset="0"/>
                <a:cs typeface="Arial" panose="020B0604020202020204" pitchFamily="34" charset="0"/>
              </a:rPr>
              <a:t> market in 2022</a:t>
            </a:r>
          </a:p>
          <a:p>
            <a:pPr algn="ctr"/>
            <a:endParaRPr lang="en-US" dirty="0">
              <a:latin typeface="Arial" panose="020B0604020202020204" pitchFamily="34" charset="0"/>
              <a:cs typeface="Arial" panose="020B0604020202020204" pitchFamily="34" charset="0"/>
            </a:endParaRPr>
          </a:p>
          <a:p>
            <a:pPr algn="ctr"/>
            <a:r>
              <a:rPr lang="en-US" sz="2400" dirty="0">
                <a:solidFill>
                  <a:srgbClr val="EE7E3B"/>
                </a:solidFill>
                <a:latin typeface="Arial" panose="020B0604020202020204" pitchFamily="34" charset="0"/>
                <a:cs typeface="Arial" panose="020B0604020202020204" pitchFamily="34" charset="0"/>
              </a:rPr>
              <a:t>Chair: </a:t>
            </a:r>
            <a:r>
              <a:rPr lang="en-US" sz="2400" b="1" dirty="0">
                <a:solidFill>
                  <a:srgbClr val="EE7E3B"/>
                </a:solidFill>
                <a:latin typeface="Arial" panose="020B0604020202020204" pitchFamily="34" charset="0"/>
                <a:cs typeface="Arial" panose="020B0604020202020204" pitchFamily="34" charset="0"/>
              </a:rPr>
              <a:t>Stephen Evans</a:t>
            </a:r>
            <a:r>
              <a:rPr lang="en-US" sz="2400" dirty="0">
                <a:solidFill>
                  <a:srgbClr val="EE7E3B"/>
                </a:solidFill>
                <a:latin typeface="Arial" panose="020B0604020202020204" pitchFamily="34" charset="0"/>
                <a:cs typeface="Arial" panose="020B0604020202020204" pitchFamily="34" charset="0"/>
              </a:rPr>
              <a:t>, Chief Executive, Learning and Work Institute</a:t>
            </a:r>
          </a:p>
          <a:p>
            <a:pPr algn="ctr"/>
            <a:endParaRPr lang="en-US" sz="1100" dirty="0">
              <a:solidFill>
                <a:srgbClr val="EE7E3B"/>
              </a:solidFill>
              <a:latin typeface="Arial" panose="020B0604020202020204" pitchFamily="34" charset="0"/>
              <a:cs typeface="Arial" panose="020B0604020202020204" pitchFamily="34" charset="0"/>
            </a:endParaRPr>
          </a:p>
          <a:p>
            <a:pPr algn="ctr"/>
            <a:r>
              <a:rPr lang="en-US" sz="2400" b="1" dirty="0">
                <a:solidFill>
                  <a:srgbClr val="264C59"/>
                </a:solidFill>
                <a:latin typeface="Arial" panose="020B0604020202020204" pitchFamily="34" charset="0"/>
                <a:cs typeface="Arial" panose="020B0604020202020204" pitchFamily="34" charset="0"/>
              </a:rPr>
              <a:t>Richard Clifton, </a:t>
            </a:r>
            <a:r>
              <a:rPr lang="en-US" sz="2400" dirty="0">
                <a:solidFill>
                  <a:srgbClr val="264C59"/>
                </a:solidFill>
                <a:latin typeface="Arial" panose="020B0604020202020204" pitchFamily="34" charset="0"/>
                <a:cs typeface="Arial" panose="020B0604020202020204" pitchFamily="34" charset="0"/>
              </a:rPr>
              <a:t>Managing Director – Employability, Shaw Trust; </a:t>
            </a:r>
          </a:p>
          <a:p>
            <a:pPr algn="ctr"/>
            <a:r>
              <a:rPr lang="en-US" sz="2400" b="1" dirty="0">
                <a:solidFill>
                  <a:srgbClr val="264C59"/>
                </a:solidFill>
                <a:latin typeface="Arial" panose="020B0604020202020204" pitchFamily="34" charset="0"/>
                <a:cs typeface="Arial" panose="020B0604020202020204" pitchFamily="34" charset="0"/>
              </a:rPr>
              <a:t>Shazia Ejaz</a:t>
            </a:r>
            <a:r>
              <a:rPr lang="en-US" sz="2400" dirty="0">
                <a:solidFill>
                  <a:srgbClr val="264C59"/>
                </a:solidFill>
                <a:latin typeface="Arial" panose="020B0604020202020204" pitchFamily="34" charset="0"/>
                <a:cs typeface="Arial" panose="020B0604020202020204" pitchFamily="34" charset="0"/>
              </a:rPr>
              <a:t>, Director of Campaigns, REC; </a:t>
            </a:r>
            <a:r>
              <a:rPr lang="en-US" sz="2400" b="1" dirty="0">
                <a:solidFill>
                  <a:srgbClr val="264C59"/>
                </a:solidFill>
                <a:latin typeface="Arial" panose="020B0604020202020204" pitchFamily="34" charset="0"/>
                <a:cs typeface="Arial" panose="020B0604020202020204" pitchFamily="34" charset="0"/>
              </a:rPr>
              <a:t>Kim Chaplain</a:t>
            </a:r>
            <a:r>
              <a:rPr lang="en-US" sz="2400" dirty="0">
                <a:solidFill>
                  <a:srgbClr val="264C59"/>
                </a:solidFill>
                <a:latin typeface="Arial" panose="020B0604020202020204" pitchFamily="34" charset="0"/>
                <a:cs typeface="Arial" panose="020B0604020202020204" pitchFamily="34" charset="0"/>
              </a:rPr>
              <a:t>, Associate Director for Work, Centre for Ageing Better</a:t>
            </a:r>
          </a:p>
        </p:txBody>
      </p:sp>
    </p:spTree>
    <p:extLst>
      <p:ext uri="{BB962C8B-B14F-4D97-AF65-F5344CB8AC3E}">
        <p14:creationId xmlns:p14="http://schemas.microsoft.com/office/powerpoint/2010/main" val="1165672954"/>
      </p:ext>
    </p:extLst>
  </p:cSld>
  <p:clrMapOvr>
    <a:masterClrMapping/>
  </p:clrMapOvr>
  <mc:AlternateContent xmlns:mc="http://schemas.openxmlformats.org/markup-compatibility/2006" xmlns:p14="http://schemas.microsoft.com/office/powerpoint/2010/main">
    <mc:Choice Requires="p14">
      <p:transition spd="slow" p14:dur="2000" advTm="6711"/>
    </mc:Choice>
    <mc:Fallback xmlns="">
      <p:transition spd="slow" advTm="671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903DA-9476-4D87-AD3A-7F222A43FE6F}"/>
              </a:ext>
            </a:extLst>
          </p:cNvPr>
          <p:cNvSpPr>
            <a:spLocks noGrp="1"/>
          </p:cNvSpPr>
          <p:nvPr>
            <p:ph type="ctrTitle"/>
          </p:nvPr>
        </p:nvSpPr>
        <p:spPr/>
        <p:txBody>
          <a:bodyPr>
            <a:normAutofit fontScale="90000"/>
          </a:bodyPr>
          <a:lstStyle/>
          <a:p>
            <a:r>
              <a:rPr lang="en-GB" dirty="0"/>
              <a:t>How can we make sure no-one is shut out of work because of their age?</a:t>
            </a:r>
          </a:p>
        </p:txBody>
      </p:sp>
      <p:sp>
        <p:nvSpPr>
          <p:cNvPr id="3" name="Subtitle 2">
            <a:extLst>
              <a:ext uri="{FF2B5EF4-FFF2-40B4-BE49-F238E27FC236}">
                <a16:creationId xmlns:a16="http://schemas.microsoft.com/office/drawing/2014/main" id="{9AF07DF8-E619-4885-A13B-D1B08C4FFA81}"/>
              </a:ext>
            </a:extLst>
          </p:cNvPr>
          <p:cNvSpPr>
            <a:spLocks noGrp="1"/>
          </p:cNvSpPr>
          <p:nvPr>
            <p:ph type="subTitle" idx="1"/>
          </p:nvPr>
        </p:nvSpPr>
        <p:spPr/>
        <p:txBody>
          <a:bodyPr/>
          <a:lstStyle/>
          <a:p>
            <a:r>
              <a:rPr lang="en-GB" dirty="0"/>
              <a:t>Kim Chaplain</a:t>
            </a:r>
          </a:p>
          <a:p>
            <a:endParaRPr lang="en-GB" dirty="0"/>
          </a:p>
          <a:p>
            <a:r>
              <a:rPr lang="en-GB" dirty="0"/>
              <a:t>Special Adviser (Work)</a:t>
            </a:r>
          </a:p>
          <a:p>
            <a:r>
              <a:rPr lang="en-GB" dirty="0"/>
              <a:t>Centre for Ageing Better</a:t>
            </a:r>
          </a:p>
        </p:txBody>
      </p:sp>
      <p:pic>
        <p:nvPicPr>
          <p:cNvPr id="8" name="Picture Placeholder 7" descr="A person sitting on a chair&#10;&#10;Description automatically generated with medium confidence">
            <a:extLst>
              <a:ext uri="{FF2B5EF4-FFF2-40B4-BE49-F238E27FC236}">
                <a16:creationId xmlns:a16="http://schemas.microsoft.com/office/drawing/2014/main" id="{E9496251-A65C-4305-97DF-BA2A879E491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3768" r="13768"/>
          <a:stretch/>
        </p:blipFill>
        <p:spPr/>
      </p:pic>
      <p:pic>
        <p:nvPicPr>
          <p:cNvPr id="5" name="Picture 4">
            <a:extLst>
              <a:ext uri="{FF2B5EF4-FFF2-40B4-BE49-F238E27FC236}">
                <a16:creationId xmlns:a16="http://schemas.microsoft.com/office/drawing/2014/main" id="{EA27D61A-258B-43DD-91A6-0D348F385656}"/>
              </a:ext>
            </a:extLst>
          </p:cNvPr>
          <p:cNvPicPr>
            <a:picLocks noChangeAspect="1"/>
          </p:cNvPicPr>
          <p:nvPr/>
        </p:nvPicPr>
        <p:blipFill>
          <a:blip r:embed="rId3"/>
          <a:stretch>
            <a:fillRect/>
          </a:stretch>
        </p:blipFill>
        <p:spPr>
          <a:xfrm>
            <a:off x="0" y="6101458"/>
            <a:ext cx="3581400" cy="552450"/>
          </a:xfrm>
          <a:prstGeom prst="rect">
            <a:avLst/>
          </a:prstGeom>
        </p:spPr>
      </p:pic>
    </p:spTree>
    <p:extLst>
      <p:ext uri="{BB962C8B-B14F-4D97-AF65-F5344CB8AC3E}">
        <p14:creationId xmlns:p14="http://schemas.microsoft.com/office/powerpoint/2010/main" val="4272709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E399C8-4FAC-49D2-9631-F8CC6ADE7795}"/>
              </a:ext>
            </a:extLst>
          </p:cNvPr>
          <p:cNvSpPr>
            <a:spLocks noGrp="1"/>
          </p:cNvSpPr>
          <p:nvPr>
            <p:ph type="ctrTitle"/>
          </p:nvPr>
        </p:nvSpPr>
        <p:spPr>
          <a:xfrm>
            <a:off x="480364" y="1599389"/>
            <a:ext cx="10344024" cy="890061"/>
          </a:xfrm>
        </p:spPr>
        <p:txBody>
          <a:bodyPr>
            <a:normAutofit/>
          </a:bodyPr>
          <a:lstStyle/>
          <a:p>
            <a:r>
              <a:rPr lang="en-GB" dirty="0"/>
              <a:t>The problem:</a:t>
            </a:r>
          </a:p>
        </p:txBody>
      </p:sp>
      <p:sp>
        <p:nvSpPr>
          <p:cNvPr id="3" name="Title 3">
            <a:extLst>
              <a:ext uri="{FF2B5EF4-FFF2-40B4-BE49-F238E27FC236}">
                <a16:creationId xmlns:a16="http://schemas.microsoft.com/office/drawing/2014/main" id="{DC726BDD-A076-4A4C-A71B-3877328938CB}"/>
              </a:ext>
            </a:extLst>
          </p:cNvPr>
          <p:cNvSpPr txBox="1">
            <a:spLocks/>
          </p:cNvSpPr>
          <p:nvPr/>
        </p:nvSpPr>
        <p:spPr>
          <a:xfrm>
            <a:off x="480364" y="3127625"/>
            <a:ext cx="10909879" cy="2954087"/>
          </a:xfrm>
          <a:prstGeom prst="rect">
            <a:avLst/>
          </a:prstGeom>
        </p:spPr>
        <p:txBody>
          <a:bodyPr vert="horz" lIns="0" tIns="0" rIns="0" bIns="0" rtlCol="0" anchor="t" anchorCtr="0">
            <a:normAutofit fontScale="77500" lnSpcReduction="20000"/>
          </a:bodyPr>
          <a:lstStyle>
            <a:lvl1pPr algn="l" defTabSz="914400" rtl="0" eaLnBrk="1" latinLnBrk="0" hangingPunct="1">
              <a:lnSpc>
                <a:spcPts val="6200"/>
              </a:lnSpc>
              <a:spcBef>
                <a:spcPct val="0"/>
              </a:spcBef>
              <a:buNone/>
              <a:defRPr sz="6000" kern="1200">
                <a:solidFill>
                  <a:schemeClr val="tx2"/>
                </a:solidFill>
                <a:latin typeface="+mj-lt"/>
                <a:ea typeface="+mj-ea"/>
                <a:cs typeface="+mj-cs"/>
              </a:defRPr>
            </a:lvl1pPr>
          </a:lstStyle>
          <a:p>
            <a:pPr marL="0" marR="0" lvl="0" indent="0" algn="l" defTabSz="914400" rtl="0" eaLnBrk="1" fontAlgn="auto" latinLnBrk="0" hangingPunct="1">
              <a:lnSpc>
                <a:spcPts val="6200"/>
              </a:lnSpc>
              <a:spcBef>
                <a:spcPct val="0"/>
              </a:spcBef>
              <a:spcAft>
                <a:spcPts val="0"/>
              </a:spcAft>
              <a:buClrTx/>
              <a:buSzTx/>
              <a:buFontTx/>
              <a:buNone/>
              <a:tabLst/>
              <a:defRPr/>
            </a:pPr>
            <a:r>
              <a:rPr kumimoji="0" lang="en-GB" sz="6000" b="0" i="0" u="none" strike="noStrike" kern="1200" cap="none" spc="0" normalizeH="0" baseline="0" noProof="0" dirty="0">
                <a:ln>
                  <a:noFill/>
                </a:ln>
                <a:solidFill>
                  <a:srgbClr val="412468"/>
                </a:solidFill>
                <a:effectLst/>
                <a:uLnTx/>
                <a:uFillTx/>
                <a:latin typeface="Arial"/>
                <a:ea typeface="+mj-ea"/>
                <a:cs typeface="+mj-cs"/>
              </a:rPr>
              <a:t>People in their 50s and 60s do not have equitable access to work – because of structural barriers and ageist attitudes.</a:t>
            </a:r>
          </a:p>
        </p:txBody>
      </p:sp>
      <p:pic>
        <p:nvPicPr>
          <p:cNvPr id="5" name="Picture 4">
            <a:extLst>
              <a:ext uri="{FF2B5EF4-FFF2-40B4-BE49-F238E27FC236}">
                <a16:creationId xmlns:a16="http://schemas.microsoft.com/office/drawing/2014/main" id="{BE6F535D-B1FD-45E3-93D7-7711B0C3A2C3}"/>
              </a:ext>
            </a:extLst>
          </p:cNvPr>
          <p:cNvPicPr>
            <a:picLocks noChangeAspect="1"/>
          </p:cNvPicPr>
          <p:nvPr/>
        </p:nvPicPr>
        <p:blipFill>
          <a:blip r:embed="rId2"/>
          <a:stretch>
            <a:fillRect/>
          </a:stretch>
        </p:blipFill>
        <p:spPr>
          <a:xfrm>
            <a:off x="208722" y="6081712"/>
            <a:ext cx="3962400" cy="638175"/>
          </a:xfrm>
          <a:prstGeom prst="rect">
            <a:avLst/>
          </a:prstGeom>
        </p:spPr>
      </p:pic>
    </p:spTree>
    <p:extLst>
      <p:ext uri="{BB962C8B-B14F-4D97-AF65-F5344CB8AC3E}">
        <p14:creationId xmlns:p14="http://schemas.microsoft.com/office/powerpoint/2010/main" val="4293481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chart, application&#10;&#10;Description automatically generated">
            <a:extLst>
              <a:ext uri="{FF2B5EF4-FFF2-40B4-BE49-F238E27FC236}">
                <a16:creationId xmlns:a16="http://schemas.microsoft.com/office/drawing/2014/main" id="{FC96263D-96A7-4B60-95A7-2FAD978D8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4" y="1579099"/>
            <a:ext cx="12192000" cy="5318658"/>
          </a:xfrm>
          <a:prstGeom prst="rect">
            <a:avLst/>
          </a:prstGeom>
        </p:spPr>
      </p:pic>
      <p:pic>
        <p:nvPicPr>
          <p:cNvPr id="10" name="Picture 9">
            <a:extLst>
              <a:ext uri="{FF2B5EF4-FFF2-40B4-BE49-F238E27FC236}">
                <a16:creationId xmlns:a16="http://schemas.microsoft.com/office/drawing/2014/main" id="{352CF7A4-4855-4D25-8A5A-871154DECCE4}"/>
              </a:ext>
            </a:extLst>
          </p:cNvPr>
          <p:cNvPicPr>
            <a:picLocks noChangeAspect="1"/>
          </p:cNvPicPr>
          <p:nvPr/>
        </p:nvPicPr>
        <p:blipFill>
          <a:blip r:embed="rId3"/>
          <a:stretch>
            <a:fillRect/>
          </a:stretch>
        </p:blipFill>
        <p:spPr>
          <a:xfrm>
            <a:off x="300037" y="6208436"/>
            <a:ext cx="2905125" cy="523875"/>
          </a:xfrm>
          <a:prstGeom prst="rect">
            <a:avLst/>
          </a:prstGeom>
        </p:spPr>
      </p:pic>
      <p:sp>
        <p:nvSpPr>
          <p:cNvPr id="2" name="Title 1">
            <a:extLst>
              <a:ext uri="{FF2B5EF4-FFF2-40B4-BE49-F238E27FC236}">
                <a16:creationId xmlns:a16="http://schemas.microsoft.com/office/drawing/2014/main" id="{C2B89CAA-3120-4300-AF40-825B784661A9}"/>
              </a:ext>
            </a:extLst>
          </p:cNvPr>
          <p:cNvSpPr>
            <a:spLocks noGrp="1"/>
          </p:cNvSpPr>
          <p:nvPr>
            <p:ph type="title"/>
          </p:nvPr>
        </p:nvSpPr>
        <p:spPr/>
        <p:txBody>
          <a:bodyPr/>
          <a:lstStyle/>
          <a:p>
            <a:r>
              <a:rPr lang="en-GB" dirty="0"/>
              <a:t>The employment rate of 50-64s rose by 12 percentage points between 2000 and the start of the pandemic…</a:t>
            </a:r>
          </a:p>
        </p:txBody>
      </p:sp>
    </p:spTree>
    <p:extLst>
      <p:ext uri="{BB962C8B-B14F-4D97-AF65-F5344CB8AC3E}">
        <p14:creationId xmlns:p14="http://schemas.microsoft.com/office/powerpoint/2010/main" val="2461157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chart, application&#10;&#10;Description automatically generated">
            <a:extLst>
              <a:ext uri="{FF2B5EF4-FFF2-40B4-BE49-F238E27FC236}">
                <a16:creationId xmlns:a16="http://schemas.microsoft.com/office/drawing/2014/main" id="{FC96263D-96A7-4B60-95A7-2FAD978D8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00" y="1256400"/>
            <a:ext cx="12192000" cy="5318658"/>
          </a:xfrm>
          <a:prstGeom prst="rect">
            <a:avLst/>
          </a:prstGeom>
        </p:spPr>
      </p:pic>
      <p:cxnSp>
        <p:nvCxnSpPr>
          <p:cNvPr id="6" name="Straight Arrow Connector 5">
            <a:extLst>
              <a:ext uri="{FF2B5EF4-FFF2-40B4-BE49-F238E27FC236}">
                <a16:creationId xmlns:a16="http://schemas.microsoft.com/office/drawing/2014/main" id="{8F2061C5-DDE7-4C08-9E55-98ACD1D06E38}"/>
              </a:ext>
            </a:extLst>
          </p:cNvPr>
          <p:cNvCxnSpPr>
            <a:cxnSpLocks/>
          </p:cNvCxnSpPr>
          <p:nvPr/>
        </p:nvCxnSpPr>
        <p:spPr>
          <a:xfrm>
            <a:off x="7772074" y="2463375"/>
            <a:ext cx="0" cy="506481"/>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6F93954-7471-4DCE-B31B-58373DF5ECA0}"/>
              </a:ext>
            </a:extLst>
          </p:cNvPr>
          <p:cNvSpPr txBox="1"/>
          <p:nvPr/>
        </p:nvSpPr>
        <p:spPr>
          <a:xfrm>
            <a:off x="6885305" y="2531949"/>
            <a:ext cx="8867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06680"/>
                </a:solidFill>
                <a:effectLst/>
                <a:uLnTx/>
                <a:uFillTx/>
                <a:latin typeface="Arial"/>
                <a:ea typeface="+mn-ea"/>
                <a:cs typeface="+mn-cs"/>
              </a:rPr>
              <a:t>13ppt</a:t>
            </a:r>
          </a:p>
        </p:txBody>
      </p:sp>
      <p:pic>
        <p:nvPicPr>
          <p:cNvPr id="10" name="Picture 9">
            <a:extLst>
              <a:ext uri="{FF2B5EF4-FFF2-40B4-BE49-F238E27FC236}">
                <a16:creationId xmlns:a16="http://schemas.microsoft.com/office/drawing/2014/main" id="{352CF7A4-4855-4D25-8A5A-871154DECCE4}"/>
              </a:ext>
            </a:extLst>
          </p:cNvPr>
          <p:cNvPicPr>
            <a:picLocks noChangeAspect="1"/>
          </p:cNvPicPr>
          <p:nvPr/>
        </p:nvPicPr>
        <p:blipFill>
          <a:blip r:embed="rId3"/>
          <a:stretch>
            <a:fillRect/>
          </a:stretch>
        </p:blipFill>
        <p:spPr>
          <a:xfrm>
            <a:off x="300037" y="6208436"/>
            <a:ext cx="2905125" cy="523875"/>
          </a:xfrm>
          <a:prstGeom prst="rect">
            <a:avLst/>
          </a:prstGeom>
        </p:spPr>
      </p:pic>
      <p:sp>
        <p:nvSpPr>
          <p:cNvPr id="8" name="Title 1">
            <a:extLst>
              <a:ext uri="{FF2B5EF4-FFF2-40B4-BE49-F238E27FC236}">
                <a16:creationId xmlns:a16="http://schemas.microsoft.com/office/drawing/2014/main" id="{F41AA549-4B8F-4533-915C-7DA934CBF629}"/>
              </a:ext>
            </a:extLst>
          </p:cNvPr>
          <p:cNvSpPr>
            <a:spLocks noGrp="1"/>
          </p:cNvSpPr>
          <p:nvPr>
            <p:ph type="title"/>
          </p:nvPr>
        </p:nvSpPr>
        <p:spPr>
          <a:xfrm>
            <a:off x="468080" y="278150"/>
            <a:ext cx="11112000" cy="1034462"/>
          </a:xfrm>
        </p:spPr>
        <p:txBody>
          <a:bodyPr/>
          <a:lstStyle/>
          <a:p>
            <a:r>
              <a:rPr lang="en-GB" dirty="0"/>
              <a:t>…but there remained a 13 percentage point gap between the 25-49s and 50-64s…</a:t>
            </a:r>
          </a:p>
        </p:txBody>
      </p:sp>
    </p:spTree>
    <p:extLst>
      <p:ext uri="{BB962C8B-B14F-4D97-AF65-F5344CB8AC3E}">
        <p14:creationId xmlns:p14="http://schemas.microsoft.com/office/powerpoint/2010/main" val="25466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chart, application, line chart&#10;&#10;Description automatically generated">
            <a:extLst>
              <a:ext uri="{FF2B5EF4-FFF2-40B4-BE49-F238E27FC236}">
                <a16:creationId xmlns:a16="http://schemas.microsoft.com/office/drawing/2014/main" id="{B362E138-FD7E-4552-9BDA-99D24EC64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00" y="1256400"/>
            <a:ext cx="12192000" cy="5318658"/>
          </a:xfrm>
          <a:prstGeom prst="rect">
            <a:avLst/>
          </a:prstGeom>
        </p:spPr>
      </p:pic>
      <p:cxnSp>
        <p:nvCxnSpPr>
          <p:cNvPr id="14" name="Straight Arrow Connector 13">
            <a:extLst>
              <a:ext uri="{FF2B5EF4-FFF2-40B4-BE49-F238E27FC236}">
                <a16:creationId xmlns:a16="http://schemas.microsoft.com/office/drawing/2014/main" id="{4B19C6BF-B741-495D-9564-D160A66BAB1D}"/>
              </a:ext>
            </a:extLst>
          </p:cNvPr>
          <p:cNvCxnSpPr>
            <a:cxnSpLocks/>
          </p:cNvCxnSpPr>
          <p:nvPr/>
        </p:nvCxnSpPr>
        <p:spPr>
          <a:xfrm>
            <a:off x="8046831" y="2531223"/>
            <a:ext cx="0" cy="506481"/>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5979E4-86E6-4B04-9A67-08C43A52756B}"/>
              </a:ext>
            </a:extLst>
          </p:cNvPr>
          <p:cNvSpPr txBox="1"/>
          <p:nvPr/>
        </p:nvSpPr>
        <p:spPr>
          <a:xfrm>
            <a:off x="7159340" y="2599798"/>
            <a:ext cx="8867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06680"/>
                </a:solidFill>
                <a:effectLst/>
                <a:uLnTx/>
                <a:uFillTx/>
                <a:latin typeface="Arial"/>
                <a:ea typeface="+mn-ea"/>
                <a:cs typeface="+mn-cs"/>
              </a:rPr>
              <a:t>14ppt</a:t>
            </a:r>
          </a:p>
        </p:txBody>
      </p:sp>
      <p:pic>
        <p:nvPicPr>
          <p:cNvPr id="16" name="Picture 15">
            <a:extLst>
              <a:ext uri="{FF2B5EF4-FFF2-40B4-BE49-F238E27FC236}">
                <a16:creationId xmlns:a16="http://schemas.microsoft.com/office/drawing/2014/main" id="{1E91A076-9CBD-4090-AF60-4A187E2EACB5}"/>
              </a:ext>
            </a:extLst>
          </p:cNvPr>
          <p:cNvPicPr>
            <a:picLocks noChangeAspect="1"/>
          </p:cNvPicPr>
          <p:nvPr/>
        </p:nvPicPr>
        <p:blipFill>
          <a:blip r:embed="rId3"/>
          <a:stretch>
            <a:fillRect/>
          </a:stretch>
        </p:blipFill>
        <p:spPr>
          <a:xfrm>
            <a:off x="300037" y="6208436"/>
            <a:ext cx="2905125" cy="523875"/>
          </a:xfrm>
          <a:prstGeom prst="rect">
            <a:avLst/>
          </a:prstGeom>
        </p:spPr>
      </p:pic>
      <p:sp>
        <p:nvSpPr>
          <p:cNvPr id="18" name="Title 1">
            <a:extLst>
              <a:ext uri="{FF2B5EF4-FFF2-40B4-BE49-F238E27FC236}">
                <a16:creationId xmlns:a16="http://schemas.microsoft.com/office/drawing/2014/main" id="{1016577E-9546-4961-AA42-7E9652B7C968}"/>
              </a:ext>
            </a:extLst>
          </p:cNvPr>
          <p:cNvSpPr>
            <a:spLocks noGrp="1"/>
          </p:cNvSpPr>
          <p:nvPr>
            <p:ph type="title"/>
          </p:nvPr>
        </p:nvSpPr>
        <p:spPr>
          <a:xfrm>
            <a:off x="468080" y="278150"/>
            <a:ext cx="11112000" cy="1034462"/>
          </a:xfrm>
        </p:spPr>
        <p:txBody>
          <a:bodyPr/>
          <a:lstStyle/>
          <a:p>
            <a:r>
              <a:rPr lang="en-GB" dirty="0"/>
              <a:t>…which has widened to 14 percentage points over the course of the pandemic.</a:t>
            </a:r>
          </a:p>
        </p:txBody>
      </p:sp>
    </p:spTree>
    <p:extLst>
      <p:ext uri="{BB962C8B-B14F-4D97-AF65-F5344CB8AC3E}">
        <p14:creationId xmlns:p14="http://schemas.microsoft.com/office/powerpoint/2010/main" val="66012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chart, application, line chart&#10;&#10;Description automatically generated">
            <a:extLst>
              <a:ext uri="{FF2B5EF4-FFF2-40B4-BE49-F238E27FC236}">
                <a16:creationId xmlns:a16="http://schemas.microsoft.com/office/drawing/2014/main" id="{B362E138-FD7E-4552-9BDA-99D24EC64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23" y="1252330"/>
            <a:ext cx="12192000" cy="5318658"/>
          </a:xfrm>
          <a:prstGeom prst="rect">
            <a:avLst/>
          </a:prstGeom>
        </p:spPr>
      </p:pic>
      <p:cxnSp>
        <p:nvCxnSpPr>
          <p:cNvPr id="14" name="Straight Arrow Connector 13">
            <a:extLst>
              <a:ext uri="{FF2B5EF4-FFF2-40B4-BE49-F238E27FC236}">
                <a16:creationId xmlns:a16="http://schemas.microsoft.com/office/drawing/2014/main" id="{4B19C6BF-B741-495D-9564-D160A66BAB1D}"/>
              </a:ext>
            </a:extLst>
          </p:cNvPr>
          <p:cNvCxnSpPr>
            <a:cxnSpLocks/>
          </p:cNvCxnSpPr>
          <p:nvPr/>
        </p:nvCxnSpPr>
        <p:spPr>
          <a:xfrm>
            <a:off x="7983742" y="2489083"/>
            <a:ext cx="0" cy="506481"/>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5979E4-86E6-4B04-9A67-08C43A52756B}"/>
              </a:ext>
            </a:extLst>
          </p:cNvPr>
          <p:cNvSpPr txBox="1"/>
          <p:nvPr/>
        </p:nvSpPr>
        <p:spPr>
          <a:xfrm>
            <a:off x="7096973" y="2489083"/>
            <a:ext cx="8867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06680"/>
                </a:solidFill>
                <a:effectLst/>
                <a:uLnTx/>
                <a:uFillTx/>
                <a:latin typeface="Arial"/>
                <a:ea typeface="+mn-ea"/>
                <a:cs typeface="+mn-cs"/>
              </a:rPr>
              <a:t>14ppt</a:t>
            </a:r>
          </a:p>
        </p:txBody>
      </p:sp>
      <p:pic>
        <p:nvPicPr>
          <p:cNvPr id="16" name="Picture 15">
            <a:extLst>
              <a:ext uri="{FF2B5EF4-FFF2-40B4-BE49-F238E27FC236}">
                <a16:creationId xmlns:a16="http://schemas.microsoft.com/office/drawing/2014/main" id="{1E91A076-9CBD-4090-AF60-4A187E2EACB5}"/>
              </a:ext>
            </a:extLst>
          </p:cNvPr>
          <p:cNvPicPr>
            <a:picLocks noChangeAspect="1"/>
          </p:cNvPicPr>
          <p:nvPr/>
        </p:nvPicPr>
        <p:blipFill>
          <a:blip r:embed="rId3"/>
          <a:stretch>
            <a:fillRect/>
          </a:stretch>
        </p:blipFill>
        <p:spPr>
          <a:xfrm>
            <a:off x="300037" y="6208436"/>
            <a:ext cx="2905125" cy="523875"/>
          </a:xfrm>
          <a:prstGeom prst="rect">
            <a:avLst/>
          </a:prstGeom>
        </p:spPr>
      </p:pic>
      <p:cxnSp>
        <p:nvCxnSpPr>
          <p:cNvPr id="3" name="Straight Arrow Connector 2">
            <a:extLst>
              <a:ext uri="{FF2B5EF4-FFF2-40B4-BE49-F238E27FC236}">
                <a16:creationId xmlns:a16="http://schemas.microsoft.com/office/drawing/2014/main" id="{1C6CA1A3-4DCD-4D9A-9955-BD37CA2A79C8}"/>
              </a:ext>
            </a:extLst>
          </p:cNvPr>
          <p:cNvCxnSpPr>
            <a:cxnSpLocks/>
          </p:cNvCxnSpPr>
          <p:nvPr/>
        </p:nvCxnSpPr>
        <p:spPr>
          <a:xfrm flipH="1">
            <a:off x="8218174" y="1957708"/>
            <a:ext cx="844826"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67E5EF2-D54A-4BCC-BB24-84E3443AE134}"/>
              </a:ext>
            </a:extLst>
          </p:cNvPr>
          <p:cNvSpPr txBox="1"/>
          <p:nvPr/>
        </p:nvSpPr>
        <p:spPr>
          <a:xfrm>
            <a:off x="9216060" y="1748896"/>
            <a:ext cx="974034" cy="369332"/>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women</a:t>
            </a:r>
          </a:p>
        </p:txBody>
      </p:sp>
      <p:sp>
        <p:nvSpPr>
          <p:cNvPr id="10" name="TextBox 9">
            <a:extLst>
              <a:ext uri="{FF2B5EF4-FFF2-40B4-BE49-F238E27FC236}">
                <a16:creationId xmlns:a16="http://schemas.microsoft.com/office/drawing/2014/main" id="{D938382A-EE6B-459E-A787-1DF3F873EDFC}"/>
              </a:ext>
            </a:extLst>
          </p:cNvPr>
          <p:cNvSpPr txBox="1"/>
          <p:nvPr/>
        </p:nvSpPr>
        <p:spPr>
          <a:xfrm>
            <a:off x="9337323" y="2310280"/>
            <a:ext cx="2365512" cy="646331"/>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People from BAME backgrounds</a:t>
            </a:r>
          </a:p>
        </p:txBody>
      </p:sp>
      <p:sp>
        <p:nvSpPr>
          <p:cNvPr id="11" name="TextBox 10">
            <a:extLst>
              <a:ext uri="{FF2B5EF4-FFF2-40B4-BE49-F238E27FC236}">
                <a16:creationId xmlns:a16="http://schemas.microsoft.com/office/drawing/2014/main" id="{B1EA5B3F-F5C9-4FD1-B87C-96A18B5C10C7}"/>
              </a:ext>
            </a:extLst>
          </p:cNvPr>
          <p:cNvSpPr txBox="1"/>
          <p:nvPr/>
        </p:nvSpPr>
        <p:spPr>
          <a:xfrm>
            <a:off x="9169503" y="3261910"/>
            <a:ext cx="2365512" cy="923330"/>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People with long-term health conditions</a:t>
            </a:r>
          </a:p>
        </p:txBody>
      </p:sp>
      <p:cxnSp>
        <p:nvCxnSpPr>
          <p:cNvPr id="12" name="Straight Arrow Connector 11">
            <a:extLst>
              <a:ext uri="{FF2B5EF4-FFF2-40B4-BE49-F238E27FC236}">
                <a16:creationId xmlns:a16="http://schemas.microsoft.com/office/drawing/2014/main" id="{24D7B229-C119-4093-B66C-32C2C0589308}"/>
              </a:ext>
            </a:extLst>
          </p:cNvPr>
          <p:cNvCxnSpPr>
            <a:cxnSpLocks/>
          </p:cNvCxnSpPr>
          <p:nvPr/>
        </p:nvCxnSpPr>
        <p:spPr>
          <a:xfrm flipH="1" flipV="1">
            <a:off x="8258066" y="2681143"/>
            <a:ext cx="911437" cy="92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65829E8-F147-430D-9B29-AC7A59A2A0DA}"/>
              </a:ext>
            </a:extLst>
          </p:cNvPr>
          <p:cNvCxnSpPr>
            <a:cxnSpLocks/>
          </p:cNvCxnSpPr>
          <p:nvPr/>
        </p:nvCxnSpPr>
        <p:spPr>
          <a:xfrm flipH="1" flipV="1">
            <a:off x="8258066" y="2956611"/>
            <a:ext cx="645391" cy="5754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51613C33-3C72-47C2-A01A-2D9FE1A1EF31}"/>
              </a:ext>
            </a:extLst>
          </p:cNvPr>
          <p:cNvSpPr>
            <a:spLocks noGrp="1"/>
          </p:cNvSpPr>
          <p:nvPr>
            <p:ph type="title"/>
          </p:nvPr>
        </p:nvSpPr>
        <p:spPr>
          <a:xfrm>
            <a:off x="468080" y="278150"/>
            <a:ext cx="11112000" cy="1034462"/>
          </a:xfrm>
        </p:spPr>
        <p:txBody>
          <a:bodyPr/>
          <a:lstStyle/>
          <a:p>
            <a:r>
              <a:rPr lang="en-GB" dirty="0"/>
              <a:t>People with some characteristics are more likely to fall in this gap than others.</a:t>
            </a:r>
          </a:p>
        </p:txBody>
      </p:sp>
    </p:spTree>
    <p:extLst>
      <p:ext uri="{BB962C8B-B14F-4D97-AF65-F5344CB8AC3E}">
        <p14:creationId xmlns:p14="http://schemas.microsoft.com/office/powerpoint/2010/main" val="138865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F176C8-9DD3-465A-B70D-B3FA6E78DED4}"/>
              </a:ext>
            </a:extLst>
          </p:cNvPr>
          <p:cNvPicPr>
            <a:picLocks noChangeAspect="1"/>
          </p:cNvPicPr>
          <p:nvPr/>
        </p:nvPicPr>
        <p:blipFill>
          <a:blip r:embed="rId2"/>
          <a:stretch>
            <a:fillRect/>
          </a:stretch>
        </p:blipFill>
        <p:spPr>
          <a:xfrm>
            <a:off x="329854" y="6118984"/>
            <a:ext cx="2905125" cy="523875"/>
          </a:xfrm>
          <a:prstGeom prst="rect">
            <a:avLst/>
          </a:prstGeom>
        </p:spPr>
      </p:pic>
      <p:sp>
        <p:nvSpPr>
          <p:cNvPr id="4" name="Title 1">
            <a:extLst>
              <a:ext uri="{FF2B5EF4-FFF2-40B4-BE49-F238E27FC236}">
                <a16:creationId xmlns:a16="http://schemas.microsoft.com/office/drawing/2014/main" id="{38A428B1-0533-4A43-B66F-193812C7D8A2}"/>
              </a:ext>
            </a:extLst>
          </p:cNvPr>
          <p:cNvSpPr txBox="1">
            <a:spLocks/>
          </p:cNvSpPr>
          <p:nvPr/>
        </p:nvSpPr>
        <p:spPr>
          <a:xfrm>
            <a:off x="468080" y="278150"/>
            <a:ext cx="11112000" cy="1034462"/>
          </a:xfrm>
          <a:prstGeom prst="rect">
            <a:avLst/>
          </a:prstGeom>
        </p:spPr>
        <p:txBody>
          <a:bodyPr/>
          <a:lstStyle>
            <a:lvl1pPr algn="l" defTabSz="914400" rtl="0" eaLnBrk="1" latinLnBrk="0" hangingPunct="1">
              <a:lnSpc>
                <a:spcPts val="3600"/>
              </a:lnSpc>
              <a:spcBef>
                <a:spcPct val="0"/>
              </a:spcBef>
              <a:buNone/>
              <a:defRPr sz="3000" kern="1200">
                <a:solidFill>
                  <a:schemeClr val="tx2"/>
                </a:solidFill>
                <a:latin typeface="+mj-lt"/>
                <a:ea typeface="+mj-ea"/>
                <a:cs typeface="+mj-cs"/>
              </a:defRPr>
            </a:lvl1pPr>
          </a:lstStyle>
          <a:p>
            <a:pPr marL="0" marR="0" lvl="0" indent="0" algn="l" defTabSz="914400" rtl="0" eaLnBrk="1" fontAlgn="auto" latinLnBrk="0" hangingPunct="1">
              <a:lnSpc>
                <a:spcPts val="36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412468"/>
                </a:solidFill>
                <a:effectLst/>
                <a:uLnTx/>
                <a:uFillTx/>
                <a:latin typeface="Arial"/>
                <a:ea typeface="+mj-ea"/>
                <a:cs typeface="+mj-cs"/>
              </a:rPr>
              <a:t>These are the main reasons people age 50-64 give for being out of work.</a:t>
            </a:r>
          </a:p>
        </p:txBody>
      </p:sp>
      <p:grpSp>
        <p:nvGrpSpPr>
          <p:cNvPr id="16" name="Group 15">
            <a:extLst>
              <a:ext uri="{FF2B5EF4-FFF2-40B4-BE49-F238E27FC236}">
                <a16:creationId xmlns:a16="http://schemas.microsoft.com/office/drawing/2014/main" id="{D775D583-738B-E588-8618-847AFFEC9588}"/>
              </a:ext>
            </a:extLst>
          </p:cNvPr>
          <p:cNvGrpSpPr/>
          <p:nvPr/>
        </p:nvGrpSpPr>
        <p:grpSpPr>
          <a:xfrm>
            <a:off x="9308842" y="1835964"/>
            <a:ext cx="2034074" cy="2220705"/>
            <a:chOff x="765110" y="2108718"/>
            <a:chExt cx="2034074" cy="2220705"/>
          </a:xfrm>
        </p:grpSpPr>
        <p:sp>
          <p:nvSpPr>
            <p:cNvPr id="2" name="TextBox 1">
              <a:extLst>
                <a:ext uri="{FF2B5EF4-FFF2-40B4-BE49-F238E27FC236}">
                  <a16:creationId xmlns:a16="http://schemas.microsoft.com/office/drawing/2014/main" id="{E388292D-831D-2867-F6EE-D94C7FBFE5EB}"/>
                </a:ext>
              </a:extLst>
            </p:cNvPr>
            <p:cNvSpPr txBox="1"/>
            <p:nvPr/>
          </p:nvSpPr>
          <p:spPr>
            <a:xfrm>
              <a:off x="765110" y="2108718"/>
              <a:ext cx="20340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24736D"/>
                  </a:solidFill>
                  <a:effectLst/>
                  <a:uLnTx/>
                  <a:uFillTx/>
                  <a:latin typeface="Arial"/>
                  <a:ea typeface="+mn-ea"/>
                  <a:cs typeface="+mn-cs"/>
                </a:rPr>
                <a:t>Retired</a:t>
              </a:r>
            </a:p>
          </p:txBody>
        </p:sp>
        <p:sp>
          <p:nvSpPr>
            <p:cNvPr id="8" name="TextBox 7">
              <a:extLst>
                <a:ext uri="{FF2B5EF4-FFF2-40B4-BE49-F238E27FC236}">
                  <a16:creationId xmlns:a16="http://schemas.microsoft.com/office/drawing/2014/main" id="{78DBCB21-CA62-0DAC-7B9A-7949259A5829}"/>
                </a:ext>
              </a:extLst>
            </p:cNvPr>
            <p:cNvSpPr txBox="1"/>
            <p:nvPr/>
          </p:nvSpPr>
          <p:spPr>
            <a:xfrm>
              <a:off x="1034532" y="3683092"/>
              <a:ext cx="14952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6680"/>
                  </a:solidFill>
                  <a:effectLst/>
                  <a:uLnTx/>
                  <a:uFillTx/>
                  <a:latin typeface="Arial"/>
                  <a:ea typeface="+mn-ea"/>
                  <a:cs typeface="+mn-cs"/>
                </a:rPr>
                <a:t>1 in 3</a:t>
              </a:r>
            </a:p>
          </p:txBody>
        </p:sp>
      </p:grpSp>
      <p:grpSp>
        <p:nvGrpSpPr>
          <p:cNvPr id="15" name="Group 14">
            <a:extLst>
              <a:ext uri="{FF2B5EF4-FFF2-40B4-BE49-F238E27FC236}">
                <a16:creationId xmlns:a16="http://schemas.microsoft.com/office/drawing/2014/main" id="{294BFF70-6D02-57AE-4C98-DA41F42EEAEB}"/>
              </a:ext>
            </a:extLst>
          </p:cNvPr>
          <p:cNvGrpSpPr/>
          <p:nvPr/>
        </p:nvGrpSpPr>
        <p:grpSpPr>
          <a:xfrm>
            <a:off x="3519017" y="1536059"/>
            <a:ext cx="5542385" cy="2521575"/>
            <a:chOff x="2883158" y="1554720"/>
            <a:chExt cx="5542385" cy="2521575"/>
          </a:xfrm>
        </p:grpSpPr>
        <p:sp>
          <p:nvSpPr>
            <p:cNvPr id="7" name="TextBox 6">
              <a:extLst>
                <a:ext uri="{FF2B5EF4-FFF2-40B4-BE49-F238E27FC236}">
                  <a16:creationId xmlns:a16="http://schemas.microsoft.com/office/drawing/2014/main" id="{112087F3-B6BC-2015-ECF3-60617D6CF2B9}"/>
                </a:ext>
              </a:extLst>
            </p:cNvPr>
            <p:cNvSpPr txBox="1"/>
            <p:nvPr/>
          </p:nvSpPr>
          <p:spPr>
            <a:xfrm>
              <a:off x="2883158" y="1554720"/>
              <a:ext cx="279918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24736D"/>
                  </a:solidFill>
                  <a:effectLst/>
                  <a:uLnTx/>
                  <a:uFillTx/>
                  <a:latin typeface="Arial"/>
                  <a:ea typeface="+mn-ea"/>
                  <a:cs typeface="+mn-cs"/>
                </a:rPr>
                <a:t>Sick, injured or disabled</a:t>
              </a:r>
            </a:p>
          </p:txBody>
        </p:sp>
        <p:sp>
          <p:nvSpPr>
            <p:cNvPr id="9" name="TextBox 8">
              <a:extLst>
                <a:ext uri="{FF2B5EF4-FFF2-40B4-BE49-F238E27FC236}">
                  <a16:creationId xmlns:a16="http://schemas.microsoft.com/office/drawing/2014/main" id="{CF0C26DD-973A-BFD0-E37A-3A62C2307667}"/>
                </a:ext>
              </a:extLst>
            </p:cNvPr>
            <p:cNvSpPr txBox="1"/>
            <p:nvPr/>
          </p:nvSpPr>
          <p:spPr>
            <a:xfrm>
              <a:off x="3535134" y="3429000"/>
              <a:ext cx="14952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6680"/>
                  </a:solidFill>
                  <a:effectLst/>
                  <a:uLnTx/>
                  <a:uFillTx/>
                  <a:latin typeface="Arial"/>
                  <a:ea typeface="+mn-ea"/>
                  <a:cs typeface="+mn-cs"/>
                </a:rPr>
                <a:t>1 in 3</a:t>
              </a:r>
            </a:p>
          </p:txBody>
        </p:sp>
        <p:sp>
          <p:nvSpPr>
            <p:cNvPr id="11" name="TextBox 10">
              <a:extLst>
                <a:ext uri="{FF2B5EF4-FFF2-40B4-BE49-F238E27FC236}">
                  <a16:creationId xmlns:a16="http://schemas.microsoft.com/office/drawing/2014/main" id="{A9B17437-E4D4-4371-385B-3BDE4E99BAFC}"/>
                </a:ext>
              </a:extLst>
            </p:cNvPr>
            <p:cNvSpPr txBox="1"/>
            <p:nvPr/>
          </p:nvSpPr>
          <p:spPr>
            <a:xfrm>
              <a:off x="5508171" y="1554720"/>
              <a:ext cx="291737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24736D"/>
                  </a:solidFill>
                  <a:effectLst/>
                  <a:uLnTx/>
                  <a:uFillTx/>
                  <a:latin typeface="Arial"/>
                  <a:ea typeface="+mn-ea"/>
                  <a:cs typeface="+mn-cs"/>
                </a:rPr>
                <a:t>Looking after family/home</a:t>
              </a:r>
            </a:p>
          </p:txBody>
        </p:sp>
        <p:sp>
          <p:nvSpPr>
            <p:cNvPr id="12" name="TextBox 11">
              <a:extLst>
                <a:ext uri="{FF2B5EF4-FFF2-40B4-BE49-F238E27FC236}">
                  <a16:creationId xmlns:a16="http://schemas.microsoft.com/office/drawing/2014/main" id="{89E637FF-5832-BFB4-C298-01645D06F83E}"/>
                </a:ext>
              </a:extLst>
            </p:cNvPr>
            <p:cNvSpPr txBox="1"/>
            <p:nvPr/>
          </p:nvSpPr>
          <p:spPr>
            <a:xfrm>
              <a:off x="6219242" y="3429964"/>
              <a:ext cx="14952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6680"/>
                  </a:solidFill>
                  <a:effectLst/>
                  <a:uLnTx/>
                  <a:uFillTx/>
                  <a:latin typeface="Arial"/>
                  <a:ea typeface="+mn-ea"/>
                  <a:cs typeface="+mn-cs"/>
                </a:rPr>
                <a:t>1 in 8</a:t>
              </a:r>
            </a:p>
          </p:txBody>
        </p:sp>
      </p:grpSp>
      <p:grpSp>
        <p:nvGrpSpPr>
          <p:cNvPr id="5" name="Group 4">
            <a:extLst>
              <a:ext uri="{FF2B5EF4-FFF2-40B4-BE49-F238E27FC236}">
                <a16:creationId xmlns:a16="http://schemas.microsoft.com/office/drawing/2014/main" id="{EEF3A899-1C12-48BA-5C84-EA42B331C5D7}"/>
              </a:ext>
            </a:extLst>
          </p:cNvPr>
          <p:cNvGrpSpPr/>
          <p:nvPr/>
        </p:nvGrpSpPr>
        <p:grpSpPr>
          <a:xfrm>
            <a:off x="372491" y="1637113"/>
            <a:ext cx="3168508" cy="2550530"/>
            <a:chOff x="8662708" y="1554720"/>
            <a:chExt cx="3168508" cy="2550530"/>
          </a:xfrm>
        </p:grpSpPr>
        <p:sp>
          <p:nvSpPr>
            <p:cNvPr id="13" name="TextBox 12">
              <a:extLst>
                <a:ext uri="{FF2B5EF4-FFF2-40B4-BE49-F238E27FC236}">
                  <a16:creationId xmlns:a16="http://schemas.microsoft.com/office/drawing/2014/main" id="{A01F272A-559E-3C46-362E-F6CEF703ECC5}"/>
                </a:ext>
              </a:extLst>
            </p:cNvPr>
            <p:cNvSpPr txBox="1"/>
            <p:nvPr/>
          </p:nvSpPr>
          <p:spPr>
            <a:xfrm>
              <a:off x="8662708" y="1554720"/>
              <a:ext cx="316850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24736D"/>
                  </a:solidFill>
                  <a:effectLst/>
                  <a:uLnTx/>
                  <a:uFillTx/>
                  <a:latin typeface="Arial"/>
                  <a:ea typeface="+mn-ea"/>
                  <a:cs typeface="+mn-cs"/>
                </a:rPr>
                <a:t>Unemployed and actively </a:t>
              </a:r>
              <a:r>
                <a:rPr kumimoji="0" lang="en-GB" sz="3600" b="1" i="0" u="none" strike="noStrike" kern="1200" cap="none" spc="0" normalizeH="0" baseline="0" noProof="0" dirty="0" err="1">
                  <a:ln>
                    <a:noFill/>
                  </a:ln>
                  <a:solidFill>
                    <a:srgbClr val="24736D"/>
                  </a:solidFill>
                  <a:effectLst/>
                  <a:uLnTx/>
                  <a:uFillTx/>
                  <a:latin typeface="Arial"/>
                  <a:ea typeface="+mn-ea"/>
                  <a:cs typeface="+mn-cs"/>
                </a:rPr>
                <a:t>jobseeking</a:t>
              </a:r>
              <a:endParaRPr kumimoji="0" lang="en-GB" sz="3600" b="1" i="0" u="none" strike="noStrike" kern="1200" cap="none" spc="0" normalizeH="0" baseline="0" noProof="0" dirty="0">
                <a:ln>
                  <a:noFill/>
                </a:ln>
                <a:solidFill>
                  <a:srgbClr val="24736D"/>
                </a:solidFill>
                <a:effectLst/>
                <a:uLnTx/>
                <a:uFillTx/>
                <a:latin typeface="Arial"/>
                <a:ea typeface="+mn-ea"/>
                <a:cs typeface="+mn-cs"/>
              </a:endParaRPr>
            </a:p>
          </p:txBody>
        </p:sp>
        <p:sp>
          <p:nvSpPr>
            <p:cNvPr id="14" name="TextBox 13">
              <a:extLst>
                <a:ext uri="{FF2B5EF4-FFF2-40B4-BE49-F238E27FC236}">
                  <a16:creationId xmlns:a16="http://schemas.microsoft.com/office/drawing/2014/main" id="{D488C48D-0349-7194-D2FC-30420B761091}"/>
                </a:ext>
              </a:extLst>
            </p:cNvPr>
            <p:cNvSpPr txBox="1"/>
            <p:nvPr/>
          </p:nvSpPr>
          <p:spPr>
            <a:xfrm>
              <a:off x="9499347" y="3458919"/>
              <a:ext cx="14952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6680"/>
                  </a:solidFill>
                  <a:effectLst/>
                  <a:uLnTx/>
                  <a:uFillTx/>
                  <a:latin typeface="Arial"/>
                  <a:ea typeface="+mn-ea"/>
                  <a:cs typeface="+mn-cs"/>
                </a:rPr>
                <a:t>1 in 9</a:t>
              </a:r>
            </a:p>
          </p:txBody>
        </p:sp>
      </p:grpSp>
      <p:sp>
        <p:nvSpPr>
          <p:cNvPr id="17" name="TextBox 16">
            <a:extLst>
              <a:ext uri="{FF2B5EF4-FFF2-40B4-BE49-F238E27FC236}">
                <a16:creationId xmlns:a16="http://schemas.microsoft.com/office/drawing/2014/main" id="{9558C1B0-EDE8-0AB4-2472-A14C2C73309F}"/>
              </a:ext>
            </a:extLst>
          </p:cNvPr>
          <p:cNvSpPr txBox="1"/>
          <p:nvPr/>
        </p:nvSpPr>
        <p:spPr>
          <a:xfrm>
            <a:off x="372491" y="4349596"/>
            <a:ext cx="3374399" cy="2031325"/>
          </a:xfrm>
          <a:prstGeom prst="rect">
            <a:avLst/>
          </a:prstGeom>
          <a:solidFill>
            <a:srgbClr val="CDBEDB"/>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People who fall out of work in their 50s and 60s are more likely than younger people to become long-term unemployed. And, when they access employment support, their outcomes are worse.</a:t>
            </a:r>
          </a:p>
        </p:txBody>
      </p:sp>
      <p:sp>
        <p:nvSpPr>
          <p:cNvPr id="19" name="TextBox 18">
            <a:extLst>
              <a:ext uri="{FF2B5EF4-FFF2-40B4-BE49-F238E27FC236}">
                <a16:creationId xmlns:a16="http://schemas.microsoft.com/office/drawing/2014/main" id="{FF276FF3-FC72-5695-D447-963F8E37250C}"/>
              </a:ext>
            </a:extLst>
          </p:cNvPr>
          <p:cNvSpPr txBox="1"/>
          <p:nvPr/>
        </p:nvSpPr>
        <p:spPr>
          <a:xfrm>
            <a:off x="4523765" y="4349596"/>
            <a:ext cx="3588869" cy="1477328"/>
          </a:xfrm>
          <a:prstGeom prst="rect">
            <a:avLst/>
          </a:prstGeom>
          <a:solidFill>
            <a:srgbClr val="CDBEDB"/>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Caring responsibilities and long-term health conditions create structural barriers which prevent many people in their 50s and 60s from accessing work.</a:t>
            </a:r>
          </a:p>
        </p:txBody>
      </p:sp>
      <p:sp>
        <p:nvSpPr>
          <p:cNvPr id="20" name="TextBox 19">
            <a:extLst>
              <a:ext uri="{FF2B5EF4-FFF2-40B4-BE49-F238E27FC236}">
                <a16:creationId xmlns:a16="http://schemas.microsoft.com/office/drawing/2014/main" id="{17229651-655C-A1FD-7749-5CF77C86BCD9}"/>
              </a:ext>
            </a:extLst>
          </p:cNvPr>
          <p:cNvSpPr txBox="1"/>
          <p:nvPr/>
        </p:nvSpPr>
        <p:spPr>
          <a:xfrm>
            <a:off x="8584367" y="4056669"/>
            <a:ext cx="3483024" cy="2585323"/>
          </a:xfrm>
          <a:prstGeom prst="rect">
            <a:avLst/>
          </a:prstGeom>
          <a:solidFill>
            <a:srgbClr val="CDBEDB"/>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Retirement can be a positive choice.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But overconfidence about financial security is a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And retirees may have stayed in the workplace if it was more welcoming to older workers…</a:t>
            </a:r>
          </a:p>
        </p:txBody>
      </p:sp>
    </p:spTree>
    <p:extLst>
      <p:ext uri="{BB962C8B-B14F-4D97-AF65-F5344CB8AC3E}">
        <p14:creationId xmlns:p14="http://schemas.microsoft.com/office/powerpoint/2010/main" val="82693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E5F038-D286-DDDF-1020-125457F5CBA3}"/>
              </a:ext>
            </a:extLst>
          </p:cNvPr>
          <p:cNvSpPr>
            <a:spLocks noGrp="1"/>
          </p:cNvSpPr>
          <p:nvPr>
            <p:ph type="subTitle" idx="1"/>
          </p:nvPr>
        </p:nvSpPr>
        <p:spPr>
          <a:xfrm>
            <a:off x="539999" y="571500"/>
            <a:ext cx="5148000" cy="4714728"/>
          </a:xfrm>
        </p:spPr>
        <p:txBody>
          <a:bodyPr/>
          <a:lstStyle/>
          <a:p>
            <a:endParaRPr lang="en-GB" dirty="0"/>
          </a:p>
          <a:p>
            <a:endParaRPr lang="en-GB" dirty="0"/>
          </a:p>
          <a:p>
            <a:endParaRPr lang="en-GB" dirty="0"/>
          </a:p>
          <a:p>
            <a:endParaRPr lang="en-GB" dirty="0"/>
          </a:p>
          <a:p>
            <a:r>
              <a:rPr lang="en-GB" sz="2800" dirty="0"/>
              <a:t>The state pension age;</a:t>
            </a:r>
          </a:p>
          <a:p>
            <a:endParaRPr lang="en-GB" sz="2800" dirty="0"/>
          </a:p>
          <a:p>
            <a:r>
              <a:rPr lang="en-GB" sz="3200" dirty="0"/>
              <a:t>66 </a:t>
            </a:r>
            <a:r>
              <a:rPr lang="en-GB" sz="3200" dirty="0" err="1"/>
              <a:t>yrs</a:t>
            </a:r>
            <a:endParaRPr lang="en-GB" sz="3200" dirty="0"/>
          </a:p>
          <a:p>
            <a:endParaRPr lang="en-GB" sz="2800" dirty="0"/>
          </a:p>
          <a:p>
            <a:r>
              <a:rPr lang="en-GB" sz="3600" dirty="0"/>
              <a:t>67 </a:t>
            </a:r>
            <a:r>
              <a:rPr lang="en-GB" sz="3600" dirty="0" err="1"/>
              <a:t>yrs</a:t>
            </a:r>
            <a:r>
              <a:rPr lang="en-GB" sz="3600" dirty="0"/>
              <a:t>  </a:t>
            </a:r>
            <a:r>
              <a:rPr lang="en-GB" dirty="0"/>
              <a:t>2026</a:t>
            </a:r>
          </a:p>
          <a:p>
            <a:endParaRPr lang="en-GB" sz="3600" dirty="0"/>
          </a:p>
          <a:p>
            <a:r>
              <a:rPr lang="en-GB" sz="3600" dirty="0"/>
              <a:t>68 </a:t>
            </a:r>
            <a:r>
              <a:rPr lang="en-GB" sz="3600" dirty="0" err="1"/>
              <a:t>yrs</a:t>
            </a:r>
            <a:r>
              <a:rPr lang="en-GB" sz="3600" dirty="0"/>
              <a:t>  </a:t>
            </a:r>
            <a:r>
              <a:rPr lang="en-GB" dirty="0"/>
              <a:t>2044 </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713106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BF5C6-747D-E24C-74E6-F9457D5112D5}"/>
              </a:ext>
            </a:extLst>
          </p:cNvPr>
          <p:cNvSpPr>
            <a:spLocks noGrp="1"/>
          </p:cNvSpPr>
          <p:nvPr>
            <p:ph type="title"/>
          </p:nvPr>
        </p:nvSpPr>
        <p:spPr/>
        <p:txBody>
          <a:bodyPr/>
          <a:lstStyle/>
          <a:p>
            <a:r>
              <a:rPr lang="en-GB" dirty="0"/>
              <a:t>Accept and normalise working lives extending into 60s and 70s</a:t>
            </a:r>
          </a:p>
        </p:txBody>
      </p:sp>
      <p:sp>
        <p:nvSpPr>
          <p:cNvPr id="3" name="Content Placeholder 2">
            <a:extLst>
              <a:ext uri="{FF2B5EF4-FFF2-40B4-BE49-F238E27FC236}">
                <a16:creationId xmlns:a16="http://schemas.microsoft.com/office/drawing/2014/main" id="{5CC61AF4-90AB-F951-DB26-FE97E2D17B92}"/>
              </a:ext>
            </a:extLst>
          </p:cNvPr>
          <p:cNvSpPr>
            <a:spLocks noGrp="1"/>
          </p:cNvSpPr>
          <p:nvPr>
            <p:ph idx="1"/>
          </p:nvPr>
        </p:nvSpPr>
        <p:spPr/>
        <p:txBody>
          <a:bodyPr/>
          <a:lstStyle/>
          <a:p>
            <a:r>
              <a:rPr lang="en-GB" dirty="0"/>
              <a:t>Not sufficient to extend the SPA without supporting policies</a:t>
            </a:r>
          </a:p>
          <a:p>
            <a:r>
              <a:rPr lang="en-GB" dirty="0"/>
              <a:t>Stronger messaging and support for employers</a:t>
            </a:r>
          </a:p>
          <a:p>
            <a:r>
              <a:rPr lang="en-GB" dirty="0"/>
              <a:t>Different welfare support for 50 plus to SPA, particularly for those with health conditions</a:t>
            </a:r>
          </a:p>
          <a:p>
            <a:r>
              <a:rPr lang="en-GB" dirty="0"/>
              <a:t>Appropriate delivery of upskilling and reskilling, making lifelong learning a reality for more</a:t>
            </a:r>
          </a:p>
        </p:txBody>
      </p:sp>
    </p:spTree>
    <p:extLst>
      <p:ext uri="{BB962C8B-B14F-4D97-AF65-F5344CB8AC3E}">
        <p14:creationId xmlns:p14="http://schemas.microsoft.com/office/powerpoint/2010/main" val="3373465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5D1B02F-467E-AB29-CED2-1D15B4516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5250"/>
            <a:ext cx="4229100" cy="1321594"/>
          </a:xfrm>
          <a:prstGeom prst="rect">
            <a:avLst/>
          </a:prstGeom>
        </p:spPr>
      </p:pic>
      <p:sp>
        <p:nvSpPr>
          <p:cNvPr id="5" name="Rectangle 4">
            <a:extLst>
              <a:ext uri="{FF2B5EF4-FFF2-40B4-BE49-F238E27FC236}">
                <a16:creationId xmlns:a16="http://schemas.microsoft.com/office/drawing/2014/main" id="{EF9DE959-38D6-6BAE-87E9-1BFE31C2A856}"/>
              </a:ext>
            </a:extLst>
          </p:cNvPr>
          <p:cNvSpPr/>
          <p:nvPr/>
        </p:nvSpPr>
        <p:spPr>
          <a:xfrm>
            <a:off x="264110" y="1565332"/>
            <a:ext cx="11663779" cy="25237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The missing million: the </a:t>
            </a:r>
            <a:r>
              <a:rPr kumimoji="0" lang="en-US" sz="3200" b="1" i="0" u="none" strike="noStrike" kern="1200" cap="none" spc="0" normalizeH="0" baseline="0" noProof="0" dirty="0" err="1">
                <a:ln>
                  <a:noFill/>
                </a:ln>
                <a:solidFill>
                  <a:srgbClr val="264C59"/>
                </a:solidFill>
                <a:effectLst/>
                <a:uLnTx/>
                <a:uFillTx/>
                <a:latin typeface="Arial" panose="020B0604020202020204" pitchFamily="34" charset="0"/>
                <a:ea typeface="+mn-ea"/>
                <a:cs typeface="Arial" panose="020B0604020202020204" pitchFamily="34" charset="0"/>
              </a:rPr>
              <a:t>labour</a:t>
            </a:r>
            <a:r>
              <a:rPr kumimoji="0" lang="en-US" sz="32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 market in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7E3B"/>
                </a:solidFill>
                <a:effectLst/>
                <a:uLnTx/>
                <a:uFillTx/>
                <a:latin typeface="Arial" panose="020B0604020202020204" pitchFamily="34" charset="0"/>
                <a:ea typeface="+mn-ea"/>
                <a:cs typeface="Arial" panose="020B0604020202020204" pitchFamily="34" charset="0"/>
              </a:rPr>
              <a:t>Chair: </a:t>
            </a:r>
            <a:r>
              <a:rPr kumimoji="0" lang="en-US" sz="2400" b="1" i="0" u="none" strike="noStrike" kern="1200" cap="none" spc="0" normalizeH="0" baseline="0" noProof="0" dirty="0">
                <a:ln>
                  <a:noFill/>
                </a:ln>
                <a:solidFill>
                  <a:srgbClr val="EE7E3B"/>
                </a:solidFill>
                <a:effectLst/>
                <a:uLnTx/>
                <a:uFillTx/>
                <a:latin typeface="Arial" panose="020B0604020202020204" pitchFamily="34" charset="0"/>
                <a:ea typeface="+mn-ea"/>
                <a:cs typeface="Arial" panose="020B0604020202020204" pitchFamily="34" charset="0"/>
              </a:rPr>
              <a:t>Stephen Evans</a:t>
            </a:r>
            <a:r>
              <a:rPr kumimoji="0" lang="en-US" sz="2400" b="0" i="0" u="none" strike="noStrike" kern="1200" cap="none" spc="0" normalizeH="0" baseline="0" noProof="0" dirty="0">
                <a:ln>
                  <a:noFill/>
                </a:ln>
                <a:solidFill>
                  <a:srgbClr val="EE7E3B"/>
                </a:solidFill>
                <a:effectLst/>
                <a:uLnTx/>
                <a:uFillTx/>
                <a:latin typeface="Arial" panose="020B0604020202020204" pitchFamily="34" charset="0"/>
                <a:ea typeface="+mn-ea"/>
                <a:cs typeface="Arial" panose="020B0604020202020204" pitchFamily="34" charset="0"/>
              </a:rPr>
              <a:t>, Chief Executive, Learning and Work Institute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EE7E3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Richard Clifton, </a:t>
            </a:r>
            <a:r>
              <a:rPr kumimoji="0" lang="en-US" sz="2400" b="0"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Managing Director – Employability, Shaw Trust;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Shazia Ejaz</a:t>
            </a:r>
            <a:r>
              <a:rPr kumimoji="0" lang="en-US" sz="2400" b="0"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 Director of Campaigns, REC; </a:t>
            </a:r>
            <a:r>
              <a:rPr kumimoji="0" lang="en-US" sz="24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Kim Chaplain</a:t>
            </a:r>
            <a:r>
              <a:rPr kumimoji="0" lang="en-US" sz="2400" b="0"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 Associate Director for Work, Centre for Ageing Better</a:t>
            </a:r>
          </a:p>
        </p:txBody>
      </p:sp>
    </p:spTree>
    <p:extLst>
      <p:ext uri="{BB962C8B-B14F-4D97-AF65-F5344CB8AC3E}">
        <p14:creationId xmlns:p14="http://schemas.microsoft.com/office/powerpoint/2010/main" val="2759315364"/>
      </p:ext>
    </p:extLst>
  </p:cSld>
  <p:clrMapOvr>
    <a:masterClrMapping/>
  </p:clrMapOvr>
  <mc:AlternateContent xmlns:mc="http://schemas.openxmlformats.org/markup-compatibility/2006" xmlns:p14="http://schemas.microsoft.com/office/powerpoint/2010/main">
    <mc:Choice Requires="p14">
      <p:transition spd="slow" p14:dur="2000" advTm="6711"/>
    </mc:Choice>
    <mc:Fallback xmlns="">
      <p:transition spd="slow" advTm="671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CC6551-D43C-44B7-A47C-4A095D49F174}"/>
              </a:ext>
            </a:extLst>
          </p:cNvPr>
          <p:cNvSpPr>
            <a:spLocks noGrp="1"/>
          </p:cNvSpPr>
          <p:nvPr>
            <p:ph type="body" sz="quarter" idx="10"/>
          </p:nvPr>
        </p:nvSpPr>
        <p:spPr>
          <a:xfrm>
            <a:off x="900184" y="2465333"/>
            <a:ext cx="7455311" cy="1419738"/>
          </a:xfrm>
        </p:spPr>
        <p:txBody>
          <a:bodyPr vert="horz" lIns="91440" tIns="45720" rIns="91440" bIns="45720" rtlCol="0" anchor="t">
            <a:noAutofit/>
          </a:bodyPr>
          <a:lstStyle/>
          <a:p>
            <a:pPr>
              <a:lnSpc>
                <a:spcPct val="110000"/>
              </a:lnSpc>
            </a:pPr>
            <a:r>
              <a:rPr lang="en-GB" sz="3600" dirty="0">
                <a:latin typeface="+mj-lt"/>
                <a:ea typeface="Lato"/>
                <a:cs typeface="Lato"/>
              </a:rPr>
              <a:t>Overcoming shortages: </a:t>
            </a:r>
            <a:endParaRPr lang="en-US" sz="3600" dirty="0">
              <a:latin typeface="+mj-lt"/>
              <a:ea typeface="Lato"/>
              <a:cs typeface="Arial" panose="020B0604020202020204"/>
            </a:endParaRPr>
          </a:p>
          <a:p>
            <a:pPr>
              <a:lnSpc>
                <a:spcPct val="110000"/>
              </a:lnSpc>
            </a:pPr>
            <a:r>
              <a:rPr lang="en-GB" sz="2800" dirty="0">
                <a:latin typeface="+mj-lt"/>
                <a:ea typeface="Lato"/>
                <a:cs typeface="Lato"/>
              </a:rPr>
              <a:t>How to create a sustainable labour market</a:t>
            </a:r>
            <a:endParaRPr lang="en-US" sz="2800" dirty="0">
              <a:latin typeface="+mj-lt"/>
              <a:ea typeface="Lato"/>
              <a:cs typeface="Arial" panose="020B0604020202020204"/>
            </a:endParaRPr>
          </a:p>
          <a:p>
            <a:pPr>
              <a:lnSpc>
                <a:spcPct val="120000"/>
              </a:lnSpc>
            </a:pPr>
            <a:endParaRPr lang="en-GB" sz="2800" dirty="0">
              <a:latin typeface="Lato"/>
              <a:ea typeface="Lato"/>
              <a:cs typeface="Arial"/>
            </a:endParaRPr>
          </a:p>
          <a:p>
            <a:pPr>
              <a:lnSpc>
                <a:spcPct val="120000"/>
              </a:lnSpc>
            </a:pPr>
            <a:r>
              <a:rPr lang="en-GB" sz="2800" dirty="0">
                <a:latin typeface="Lato"/>
                <a:ea typeface="Lato"/>
                <a:cs typeface="Arial"/>
              </a:rPr>
              <a:t>17 November 2022</a:t>
            </a:r>
            <a:endParaRPr lang="en-GB" dirty="0"/>
          </a:p>
        </p:txBody>
      </p:sp>
    </p:spTree>
    <p:extLst>
      <p:ext uri="{BB962C8B-B14F-4D97-AF65-F5344CB8AC3E}">
        <p14:creationId xmlns:p14="http://schemas.microsoft.com/office/powerpoint/2010/main" val="3851621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9DF186-C13D-4A49-9D74-DCC33CF19910}"/>
              </a:ext>
            </a:extLst>
          </p:cNvPr>
          <p:cNvSpPr>
            <a:spLocks noGrp="1"/>
          </p:cNvSpPr>
          <p:nvPr>
            <p:ph type="body" sz="quarter" idx="11"/>
          </p:nvPr>
        </p:nvSpPr>
        <p:spPr/>
        <p:txBody>
          <a:bodyPr vert="horz" lIns="91440" tIns="45720" rIns="91440" bIns="45720" rtlCol="0" anchor="t">
            <a:normAutofit/>
          </a:bodyPr>
          <a:lstStyle/>
          <a:p>
            <a:r>
              <a:rPr lang="en-GB">
                <a:latin typeface="Lato"/>
                <a:ea typeface="Lato"/>
                <a:cs typeface="Lato"/>
              </a:rPr>
              <a:t>Report on Jobs, November  2022</a:t>
            </a:r>
          </a:p>
        </p:txBody>
      </p:sp>
      <p:sp>
        <p:nvSpPr>
          <p:cNvPr id="7" name="Text Placeholder 6">
            <a:extLst>
              <a:ext uri="{FF2B5EF4-FFF2-40B4-BE49-F238E27FC236}">
                <a16:creationId xmlns:a16="http://schemas.microsoft.com/office/drawing/2014/main" id="{D9241236-5C0C-433E-B687-025C48B03DA3}"/>
              </a:ext>
            </a:extLst>
          </p:cNvPr>
          <p:cNvSpPr>
            <a:spLocks noGrp="1"/>
          </p:cNvSpPr>
          <p:nvPr>
            <p:ph type="body" sz="quarter" idx="12"/>
          </p:nvPr>
        </p:nvSpPr>
        <p:spPr>
          <a:xfrm>
            <a:off x="455144" y="110029"/>
            <a:ext cx="9183982" cy="854676"/>
          </a:xfrm>
        </p:spPr>
        <p:txBody>
          <a:bodyPr vert="horz" lIns="91440" tIns="45720" rIns="91440" bIns="45720" rtlCol="0" anchor="t">
            <a:normAutofit/>
          </a:bodyPr>
          <a:lstStyle/>
          <a:p>
            <a:r>
              <a:rPr lang="en-US" sz="2400" dirty="0">
                <a:ea typeface="+mn-lt"/>
                <a:cs typeface="+mn-lt"/>
              </a:rPr>
              <a:t>Staff demand continues to rise, permanent placements decline for first time since February 2021</a:t>
            </a:r>
            <a:endParaRPr lang="en-US" dirty="0">
              <a:highlight>
                <a:srgbClr val="FFFF00"/>
              </a:highlight>
              <a:cs typeface="Arial"/>
            </a:endParaRPr>
          </a:p>
        </p:txBody>
      </p:sp>
      <p:sp>
        <p:nvSpPr>
          <p:cNvPr id="4" name="Text Placeholder 3">
            <a:extLst>
              <a:ext uri="{FF2B5EF4-FFF2-40B4-BE49-F238E27FC236}">
                <a16:creationId xmlns:a16="http://schemas.microsoft.com/office/drawing/2014/main" id="{AED22C5E-EB1F-4679-8F32-808EE7D7FD1E}"/>
              </a:ext>
            </a:extLst>
          </p:cNvPr>
          <p:cNvSpPr txBox="1">
            <a:spLocks/>
          </p:cNvSpPr>
          <p:nvPr/>
        </p:nvSpPr>
        <p:spPr>
          <a:xfrm>
            <a:off x="409288" y="971518"/>
            <a:ext cx="11155850" cy="339508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133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133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133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E113E"/>
                </a:solidFill>
                <a:effectLst/>
                <a:uLnTx/>
                <a:uFillTx/>
                <a:latin typeface="Lato"/>
                <a:ea typeface="Lato"/>
                <a:cs typeface="Arial"/>
              </a:rPr>
              <a:t>According to our monthly survey of recruiters (</a:t>
            </a:r>
            <a:r>
              <a:rPr kumimoji="0" lang="en-GB" sz="1400" b="0" i="1" u="none" strike="noStrike" kern="1200" cap="none" spc="0" normalizeH="0" baseline="0" noProof="0" dirty="0">
                <a:ln>
                  <a:noFill/>
                </a:ln>
                <a:solidFill>
                  <a:srgbClr val="0E113E"/>
                </a:solidFill>
                <a:effectLst/>
                <a:uLnTx/>
                <a:uFillTx/>
                <a:latin typeface="Lato"/>
                <a:ea typeface="Lato"/>
                <a:cs typeface="Arial"/>
                <a:hlinkClick r:id="rId2"/>
              </a:rPr>
              <a:t>Report on Jobs</a:t>
            </a:r>
            <a:r>
              <a:rPr kumimoji="0" lang="en-GB" sz="1400" b="0" i="0" u="none" strike="noStrike" kern="1200" cap="none" spc="0" normalizeH="0" baseline="0" noProof="0" dirty="0">
                <a:ln>
                  <a:noFill/>
                </a:ln>
                <a:solidFill>
                  <a:srgbClr val="0E113E"/>
                </a:solidFill>
                <a:effectLst/>
                <a:uLnTx/>
                <a:uFillTx/>
                <a:latin typeface="Lato"/>
                <a:ea typeface="Lato"/>
                <a:cs typeface="Arial"/>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D133D"/>
                </a:solidFill>
                <a:effectLst/>
                <a:uLnTx/>
                <a:uFillTx/>
                <a:latin typeface="Arial" panose="020B0604020202020204"/>
                <a:ea typeface="+mn-lt"/>
                <a:cs typeface="Arial" panose="020B0604020202020204"/>
              </a:rPr>
              <a:t>P</a:t>
            </a:r>
            <a:r>
              <a:rPr kumimoji="0" lang="en-GB" sz="1400" b="1" i="0" u="none" strike="noStrike" kern="1200" cap="none" spc="0" normalizeH="0" baseline="0" noProof="0" dirty="0">
                <a:ln>
                  <a:noFill/>
                </a:ln>
                <a:solidFill>
                  <a:srgbClr val="0D133D"/>
                </a:solidFill>
                <a:effectLst/>
                <a:uLnTx/>
                <a:uFillTx/>
                <a:latin typeface="Arial" panose="020B0604020202020204"/>
                <a:ea typeface="+mn-lt"/>
                <a:cs typeface="Arial" panose="020B0604020202020204"/>
              </a:rPr>
              <a:t>ermanent placements </a:t>
            </a:r>
            <a:r>
              <a:rPr kumimoji="0" lang="en-GB" sz="1400" b="0" i="0" u="none" strike="noStrike" kern="1200" cap="none" spc="0" normalizeH="0" baseline="0" noProof="0" dirty="0">
                <a:ln>
                  <a:noFill/>
                </a:ln>
                <a:solidFill>
                  <a:srgbClr val="0D133D"/>
                </a:solidFill>
                <a:effectLst/>
                <a:uLnTx/>
                <a:uFillTx/>
                <a:latin typeface="Arial" panose="020B0604020202020204"/>
                <a:ea typeface="+mn-lt"/>
                <a:cs typeface="Arial" panose="020B0604020202020204"/>
              </a:rPr>
              <a:t>saw a fresh fall in October. While candidate shortages dampened hiring, heightened economic uncertainty had also led some businesses to reassess their recruitment plans.</a:t>
            </a:r>
            <a:endParaRPr kumimoji="0" lang="en-US" sz="2800" b="0" i="0" u="none" strike="noStrike" kern="1200" cap="none" spc="0" normalizeH="0" baseline="0" noProof="0" dirty="0">
              <a:ln>
                <a:noFill/>
              </a:ln>
              <a:solidFill>
                <a:srgbClr val="0D133D"/>
              </a:solidFill>
              <a:effectLst/>
              <a:uLnTx/>
              <a:uFillTx/>
              <a:latin typeface="Arial" panose="020B0604020202020204"/>
              <a:ea typeface="+mn-lt"/>
              <a:cs typeface="Arial" panose="020B060402020202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D133D"/>
                </a:solidFill>
                <a:effectLst/>
                <a:uLnTx/>
                <a:uFillTx/>
                <a:latin typeface="Arial" panose="020B0604020202020204"/>
                <a:ea typeface="+mn-lt"/>
                <a:cs typeface="Arial" panose="020B0604020202020204"/>
              </a:rPr>
              <a:t>P</a:t>
            </a:r>
            <a:r>
              <a:rPr kumimoji="0" lang="en-GB" sz="1400" b="1" i="0" u="none" strike="noStrike" kern="1200" cap="none" spc="0" normalizeH="0" baseline="0" noProof="0" dirty="0">
                <a:ln>
                  <a:noFill/>
                </a:ln>
                <a:solidFill>
                  <a:srgbClr val="0D133D"/>
                </a:solidFill>
                <a:effectLst/>
                <a:uLnTx/>
                <a:uFillTx/>
                <a:latin typeface="Arial" panose="020B0604020202020204"/>
                <a:ea typeface="+mn-lt"/>
                <a:cs typeface="Arial" panose="020B0604020202020204"/>
              </a:rPr>
              <a:t>ermanent staff demand </a:t>
            </a:r>
            <a:r>
              <a:rPr kumimoji="0" lang="en-GB" sz="1400" b="0" i="0" u="none" strike="noStrike" kern="1200" cap="none" spc="0" normalizeH="0" baseline="0" noProof="0" dirty="0">
                <a:ln>
                  <a:noFill/>
                </a:ln>
                <a:solidFill>
                  <a:srgbClr val="0D133D"/>
                </a:solidFill>
                <a:effectLst/>
                <a:uLnTx/>
                <a:uFillTx/>
                <a:latin typeface="Arial" panose="020B0604020202020204"/>
                <a:ea typeface="+mn-lt"/>
                <a:cs typeface="Arial" panose="020B0604020202020204"/>
              </a:rPr>
              <a:t>continued to rise across all ten monitored job categories in October. Nursing/Medical/Care topped the rankings, while Retail was placed at the bottom of the league table.</a:t>
            </a:r>
            <a:endParaRPr kumimoji="0" lang="en-US" sz="1400" b="0" i="0" u="none" strike="noStrike" kern="1200" cap="none" spc="0" normalizeH="0" baseline="0" noProof="0" dirty="0">
              <a:ln>
                <a:noFill/>
              </a:ln>
              <a:solidFill>
                <a:srgbClr val="0D133D"/>
              </a:solidFill>
              <a:effectLst/>
              <a:uLnTx/>
              <a:uFillTx/>
              <a:latin typeface="Arial" panose="020B0604020202020204"/>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D133D"/>
                </a:solidFill>
                <a:effectLst/>
                <a:uLnTx/>
                <a:uFillTx/>
                <a:latin typeface="Arial" panose="020B0604020202020204"/>
                <a:ea typeface="+mn-lt"/>
                <a:cs typeface="Arial" panose="020B0604020202020204"/>
              </a:rPr>
              <a:t>Temporary staff demand</a:t>
            </a:r>
            <a:r>
              <a:rPr kumimoji="0" lang="en-GB" sz="1400" b="0" i="0" u="none" strike="noStrike" kern="1200" cap="none" spc="0" normalizeH="0" baseline="0" noProof="0" dirty="0">
                <a:ln>
                  <a:noFill/>
                </a:ln>
                <a:solidFill>
                  <a:srgbClr val="0D133D"/>
                </a:solidFill>
                <a:effectLst/>
                <a:uLnTx/>
                <a:uFillTx/>
                <a:latin typeface="Arial" panose="020B0604020202020204"/>
                <a:ea typeface="+mn-lt"/>
                <a:cs typeface="Arial" panose="020B0604020202020204"/>
              </a:rPr>
              <a:t> continued to rise across all ten monitored job categories. Nursing/Medical/Care, Hotel &amp; Catering and Retail registered the strongest increases in temporary vacancies, while Executive/Professional saw the slowest.</a:t>
            </a:r>
            <a:r>
              <a:rPr kumimoji="0" lang="en-US" sz="1400" b="0" i="0" u="none" strike="noStrike" kern="1200" cap="none" spc="0" normalizeH="0" baseline="0" noProof="0" dirty="0">
                <a:ln>
                  <a:noFill/>
                </a:ln>
                <a:solidFill>
                  <a:srgbClr val="0D133D"/>
                </a:solidFill>
                <a:effectLst/>
                <a:uLnTx/>
                <a:uFillTx/>
                <a:latin typeface="Arial" panose="020B0604020202020204"/>
                <a:ea typeface="+mn-lt"/>
                <a:cs typeface="Arial" panose="020B0604020202020204"/>
              </a:rPr>
              <a:t> </a:t>
            </a:r>
            <a:endParaRPr kumimoji="0" lang="en-US" sz="2800" b="0" i="0" u="none" strike="noStrike" kern="1200" cap="none" spc="0" normalizeH="0" baseline="0" noProof="0" dirty="0">
              <a:ln>
                <a:noFill/>
              </a:ln>
              <a:solidFill>
                <a:srgbClr val="0D133D"/>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D133D"/>
                </a:solidFill>
                <a:effectLst/>
                <a:uLnTx/>
                <a:uFillTx/>
                <a:latin typeface="Arial" panose="020B0604020202020204"/>
                <a:ea typeface="+mn-lt"/>
                <a:cs typeface="Arial" panose="020B0604020202020204"/>
              </a:rPr>
              <a:t>The </a:t>
            </a:r>
            <a:r>
              <a:rPr kumimoji="0" lang="en-GB" sz="1400" b="1" i="0" u="none" strike="noStrike" kern="1200" cap="none" spc="0" normalizeH="0" baseline="0" noProof="0" dirty="0">
                <a:ln>
                  <a:noFill/>
                </a:ln>
                <a:solidFill>
                  <a:srgbClr val="0D133D"/>
                </a:solidFill>
                <a:effectLst/>
                <a:uLnTx/>
                <a:uFillTx/>
                <a:latin typeface="Arial" panose="020B0604020202020204"/>
                <a:ea typeface="+mn-lt"/>
                <a:cs typeface="Arial" panose="020B0604020202020204"/>
              </a:rPr>
              <a:t>candidate availability</a:t>
            </a:r>
            <a:r>
              <a:rPr kumimoji="0" lang="en-GB" sz="1400" b="0" i="0" u="none" strike="noStrike" kern="1200" cap="none" spc="0" normalizeH="0" baseline="0" noProof="0" dirty="0">
                <a:ln>
                  <a:noFill/>
                </a:ln>
                <a:solidFill>
                  <a:srgbClr val="0D133D"/>
                </a:solidFill>
                <a:effectLst/>
                <a:uLnTx/>
                <a:uFillTx/>
                <a:latin typeface="Arial" panose="020B0604020202020204"/>
                <a:ea typeface="+mn-lt"/>
                <a:cs typeface="Arial" panose="020B0604020202020204"/>
              </a:rPr>
              <a:t> of permanent staff across the UK fell for the twenty-first month running in October. The rate of reduction was sharp overall and much quicker than the series trend, despite easing fractionally to the least severe in 18 months. As has been the case since March 2021, the availability of temporary workers also continued to decline during October.</a:t>
            </a:r>
          </a:p>
        </p:txBody>
      </p:sp>
      <p:pic>
        <p:nvPicPr>
          <p:cNvPr id="2" name="Picture 5" descr="Chart, histogram&#10;&#10;Description automatically generated">
            <a:extLst>
              <a:ext uri="{FF2B5EF4-FFF2-40B4-BE49-F238E27FC236}">
                <a16:creationId xmlns:a16="http://schemas.microsoft.com/office/drawing/2014/main" id="{D75B967F-69BB-DB6A-B158-1232F1A9B5BC}"/>
              </a:ext>
            </a:extLst>
          </p:cNvPr>
          <p:cNvPicPr>
            <a:picLocks noChangeAspect="1"/>
          </p:cNvPicPr>
          <p:nvPr/>
        </p:nvPicPr>
        <p:blipFill>
          <a:blip r:embed="rId3"/>
          <a:stretch>
            <a:fillRect/>
          </a:stretch>
        </p:blipFill>
        <p:spPr>
          <a:xfrm>
            <a:off x="1247104" y="4154715"/>
            <a:ext cx="3762777" cy="2337106"/>
          </a:xfrm>
          <a:prstGeom prst="rect">
            <a:avLst/>
          </a:prstGeom>
        </p:spPr>
      </p:pic>
      <p:pic>
        <p:nvPicPr>
          <p:cNvPr id="6" name="Picture 7" descr="Chart, line chart&#10;&#10;Description automatically generated">
            <a:extLst>
              <a:ext uri="{FF2B5EF4-FFF2-40B4-BE49-F238E27FC236}">
                <a16:creationId xmlns:a16="http://schemas.microsoft.com/office/drawing/2014/main" id="{379346EF-38B4-8200-6455-E155CF61D87B}"/>
              </a:ext>
            </a:extLst>
          </p:cNvPr>
          <p:cNvPicPr>
            <a:picLocks noChangeAspect="1"/>
          </p:cNvPicPr>
          <p:nvPr/>
        </p:nvPicPr>
        <p:blipFill>
          <a:blip r:embed="rId4"/>
          <a:stretch>
            <a:fillRect/>
          </a:stretch>
        </p:blipFill>
        <p:spPr>
          <a:xfrm>
            <a:off x="6023019" y="3987484"/>
            <a:ext cx="4224270" cy="2446186"/>
          </a:xfrm>
          <a:prstGeom prst="rect">
            <a:avLst/>
          </a:prstGeom>
        </p:spPr>
      </p:pic>
    </p:spTree>
    <p:extLst>
      <p:ext uri="{BB962C8B-B14F-4D97-AF65-F5344CB8AC3E}">
        <p14:creationId xmlns:p14="http://schemas.microsoft.com/office/powerpoint/2010/main" val="500452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764D8980-3272-97D2-B290-BC7D0C26D33D}"/>
              </a:ext>
            </a:extLst>
          </p:cNvPr>
          <p:cNvSpPr>
            <a:spLocks noGrp="1"/>
          </p:cNvSpPr>
          <p:nvPr>
            <p:ph type="body" sz="quarter" idx="11"/>
          </p:nvPr>
        </p:nvSpPr>
        <p:spPr/>
        <p:txBody>
          <a:bodyPr/>
          <a:lstStyle/>
          <a:p>
            <a:r>
              <a:rPr lang="en-GB"/>
              <a:t>Overcoming shortages, 2022</a:t>
            </a:r>
          </a:p>
          <a:p>
            <a:endParaRPr lang="en-GB"/>
          </a:p>
        </p:txBody>
      </p:sp>
      <p:sp>
        <p:nvSpPr>
          <p:cNvPr id="5" name="Text Placeholder 2">
            <a:extLst>
              <a:ext uri="{FF2B5EF4-FFF2-40B4-BE49-F238E27FC236}">
                <a16:creationId xmlns:a16="http://schemas.microsoft.com/office/drawing/2014/main" id="{ABBD223E-FBCE-AB5E-F457-0458ABF7B35D}"/>
              </a:ext>
            </a:extLst>
          </p:cNvPr>
          <p:cNvSpPr>
            <a:spLocks noGrp="1"/>
          </p:cNvSpPr>
          <p:nvPr>
            <p:ph type="body" sz="quarter" idx="12"/>
          </p:nvPr>
        </p:nvSpPr>
        <p:spPr/>
        <p:txBody>
          <a:bodyPr>
            <a:normAutofit/>
          </a:bodyPr>
          <a:lstStyle/>
          <a:p>
            <a:r>
              <a:rPr lang="en-US">
                <a:latin typeface="Lato" panose="020F0502020204030203" pitchFamily="34" charset="0"/>
                <a:ea typeface="Lato" panose="020F0502020204030203" pitchFamily="34" charset="0"/>
                <a:cs typeface="Lato" panose="020F0502020204030203" pitchFamily="34" charset="0"/>
              </a:rPr>
              <a:t>Overcoming Shortages</a:t>
            </a:r>
            <a:endParaRPr lang="en-GB">
              <a:latin typeface="Lato" panose="020F0502020204030203" pitchFamily="34" charset="0"/>
              <a:ea typeface="Lato" panose="020F0502020204030203" pitchFamily="34" charset="0"/>
              <a:cs typeface="Lato" panose="020F0502020204030203" pitchFamily="34" charset="0"/>
            </a:endParaRPr>
          </a:p>
        </p:txBody>
      </p:sp>
      <p:sp>
        <p:nvSpPr>
          <p:cNvPr id="7" name="Text Placeholder 3">
            <a:extLst>
              <a:ext uri="{FF2B5EF4-FFF2-40B4-BE49-F238E27FC236}">
                <a16:creationId xmlns:a16="http://schemas.microsoft.com/office/drawing/2014/main" id="{23BD807D-B3E4-9CD2-B33F-295E6A9BC543}"/>
              </a:ext>
            </a:extLst>
          </p:cNvPr>
          <p:cNvSpPr txBox="1">
            <a:spLocks/>
          </p:cNvSpPr>
          <p:nvPr/>
        </p:nvSpPr>
        <p:spPr>
          <a:xfrm>
            <a:off x="487341" y="1246311"/>
            <a:ext cx="6549091" cy="48507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133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133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133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For the past two years, labour and skills shortages have continued to dominate headlines.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But in 2022, the REC wanted to demonstrate why we needed action. We </a:t>
            </a:r>
            <a:r>
              <a:rPr kumimoji="0" lang="en-GB" sz="1400" b="1" i="0" u="none" strike="noStrike" kern="1200" cap="none" spc="0" normalizeH="0" baseline="0" noProof="0" dirty="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examined the economic impact of shortages and came up with recommendations for governments and businesses that would genuinely address them for the long-term.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In our report, we demonstrated the: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The economic impact of labour and skills shortages in the UK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How the UK labour market and government policies compare to other G7 countries also facing labour shortages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The difficulties UK businesses have when hiring, and what businesses, government and other stakeholders can do to build a longer-term view of the workforce.​​</a:t>
            </a:r>
            <a:endParaRPr kumimoji="0" lang="en-GB" sz="1400" b="0" i="0" u="none" strike="noStrike" kern="1200" cap="none" spc="0" normalizeH="0" baseline="0" noProof="0" dirty="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Conclusion that business and government have a </a:t>
            </a:r>
            <a:r>
              <a:rPr kumimoji="0" lang="en-GB" sz="1400" b="1" i="0" u="none" strike="noStrike" kern="1200" cap="none" spc="0" normalizeH="0" baseline="0" noProof="0" dirty="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shared</a:t>
            </a:r>
            <a:r>
              <a:rPr kumimoji="0" lang="en-GB" sz="1400" b="0" i="0" u="none" strike="noStrike" kern="1200" cap="none" spc="0" normalizeH="0" baseline="0" noProof="0" dirty="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GB" sz="1400" b="1" i="0" u="none" strike="noStrike" kern="1200" cap="none" spc="0" normalizeH="0" baseline="0" noProof="0" dirty="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duty </a:t>
            </a:r>
            <a:r>
              <a:rPr kumimoji="0" lang="en-GB" sz="1400" b="0" i="0" u="none" strike="noStrike" kern="1200" cap="none" spc="0" normalizeH="0" baseline="0" noProof="0" dirty="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to overcome shortages. </a:t>
            </a:r>
          </a:p>
        </p:txBody>
      </p:sp>
      <p:pic>
        <p:nvPicPr>
          <p:cNvPr id="8" name="Picture 7">
            <a:hlinkClick r:id="rId2"/>
            <a:extLst>
              <a:ext uri="{FF2B5EF4-FFF2-40B4-BE49-F238E27FC236}">
                <a16:creationId xmlns:a16="http://schemas.microsoft.com/office/drawing/2014/main" id="{BB371571-B7D1-AD7C-2EBA-42599FAB6CC9}"/>
              </a:ext>
            </a:extLst>
          </p:cNvPr>
          <p:cNvPicPr>
            <a:picLocks noChangeAspect="1"/>
          </p:cNvPicPr>
          <p:nvPr/>
        </p:nvPicPr>
        <p:blipFill>
          <a:blip r:embed="rId3"/>
          <a:stretch>
            <a:fillRect/>
          </a:stretch>
        </p:blipFill>
        <p:spPr>
          <a:xfrm>
            <a:off x="7353240" y="1004794"/>
            <a:ext cx="3760916" cy="5333759"/>
          </a:xfrm>
          <a:prstGeom prst="roundRect">
            <a:avLst/>
          </a:prstGeom>
        </p:spPr>
      </p:pic>
    </p:spTree>
    <p:extLst>
      <p:ext uri="{BB962C8B-B14F-4D97-AF65-F5344CB8AC3E}">
        <p14:creationId xmlns:p14="http://schemas.microsoft.com/office/powerpoint/2010/main" val="3908880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EAD0C44-ECC7-71E8-4D55-992381B00208}"/>
              </a:ext>
            </a:extLst>
          </p:cNvPr>
          <p:cNvSpPr>
            <a:spLocks noGrp="1"/>
          </p:cNvSpPr>
          <p:nvPr>
            <p:ph type="body" sz="quarter" idx="12"/>
          </p:nvPr>
        </p:nvSpPr>
        <p:spPr>
          <a:xfrm>
            <a:off x="487363" y="431799"/>
            <a:ext cx="9599086" cy="1056495"/>
          </a:xfrm>
        </p:spPr>
        <p:txBody>
          <a:bodyPr>
            <a:normAutofit fontScale="70000" lnSpcReduction="20000"/>
          </a:bodyPr>
          <a:lstStyle/>
          <a:p>
            <a:r>
              <a:rPr lang="en-GB" sz="4000" b="1">
                <a:effectLst/>
                <a:latin typeface="Lato" panose="020F0502020204030203" pitchFamily="34" charset="0"/>
                <a:ea typeface="Lato" panose="020F0502020204030203" pitchFamily="34" charset="0"/>
                <a:cs typeface="Lato" panose="020F0502020204030203" pitchFamily="34" charset="0"/>
              </a:rPr>
              <a:t>Not addressing labour shortages could cost UK economy up to £39 billion every year</a:t>
            </a:r>
            <a:endParaRPr lang="en-GB" sz="4000">
              <a:effectLst/>
              <a:latin typeface="Lato" panose="020F0502020204030203" pitchFamily="34" charset="0"/>
              <a:ea typeface="Lato" panose="020F0502020204030203" pitchFamily="34" charset="0"/>
              <a:cs typeface="Lato" panose="020F0502020204030203" pitchFamily="34" charset="0"/>
            </a:endParaRPr>
          </a:p>
          <a:p>
            <a:r>
              <a:rPr lang="en-US">
                <a:latin typeface="+mj-lt"/>
                <a:ea typeface="Lato" panose="020F0502020204030203" pitchFamily="34" charset="0"/>
                <a:cs typeface="Lato" panose="020F0502020204030203" pitchFamily="34" charset="0"/>
              </a:rPr>
              <a:t> </a:t>
            </a:r>
            <a:endParaRPr lang="en-GB">
              <a:latin typeface="+mj-lt"/>
              <a:ea typeface="Lato" panose="020F0502020204030203" pitchFamily="34" charset="0"/>
              <a:cs typeface="Lato" panose="020F0502020204030203" pitchFamily="34" charset="0"/>
            </a:endParaRPr>
          </a:p>
        </p:txBody>
      </p:sp>
      <p:sp>
        <p:nvSpPr>
          <p:cNvPr id="8" name="Text Placeholder 1">
            <a:extLst>
              <a:ext uri="{FF2B5EF4-FFF2-40B4-BE49-F238E27FC236}">
                <a16:creationId xmlns:a16="http://schemas.microsoft.com/office/drawing/2014/main" id="{DB987527-894B-C92F-FF55-68C13D75B501}"/>
              </a:ext>
            </a:extLst>
          </p:cNvPr>
          <p:cNvSpPr>
            <a:spLocks noGrp="1"/>
          </p:cNvSpPr>
          <p:nvPr>
            <p:ph type="body" sz="quarter" idx="11"/>
          </p:nvPr>
        </p:nvSpPr>
        <p:spPr>
          <a:xfrm>
            <a:off x="1800225" y="6573838"/>
            <a:ext cx="9959975" cy="234950"/>
          </a:xfrm>
        </p:spPr>
        <p:txBody>
          <a:bodyPr/>
          <a:lstStyle/>
          <a:p>
            <a:r>
              <a:rPr lang="en-US"/>
              <a:t>Overcoming Shortages, 2022</a:t>
            </a:r>
          </a:p>
          <a:p>
            <a:endParaRPr lang="en-GB"/>
          </a:p>
        </p:txBody>
      </p:sp>
      <p:sp>
        <p:nvSpPr>
          <p:cNvPr id="7" name="Text Placeholder 3">
            <a:extLst>
              <a:ext uri="{FF2B5EF4-FFF2-40B4-BE49-F238E27FC236}">
                <a16:creationId xmlns:a16="http://schemas.microsoft.com/office/drawing/2014/main" id="{9C6104D3-D222-FA52-49B9-B7E371A9CA98}"/>
              </a:ext>
            </a:extLst>
          </p:cNvPr>
          <p:cNvSpPr txBox="1">
            <a:spLocks/>
          </p:cNvSpPr>
          <p:nvPr/>
        </p:nvSpPr>
        <p:spPr>
          <a:xfrm>
            <a:off x="335372" y="1398302"/>
            <a:ext cx="5242119" cy="475070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133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133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133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Our forecasts for the next five years point to </a:t>
            </a:r>
            <a:r>
              <a:rPr kumimoji="0" lang="en-GB" sz="1400" b="1"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anaemic growth</a:t>
            </a:r>
            <a:r>
              <a:rPr kumimoji="0" lang="en-GB" sz="1400" b="0"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GB" sz="1400" b="1"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and</a:t>
            </a:r>
            <a:r>
              <a:rPr kumimoji="0" lang="en-GB" sz="1400" b="0"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GB" sz="1400" b="1"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stagnant productivity</a:t>
            </a:r>
            <a:r>
              <a:rPr kumimoji="0" lang="en-GB" sz="1400" b="0"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GB" sz="1400" b="1"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 a situation that could be exacerbated</a:t>
            </a:r>
            <a:r>
              <a:rPr kumimoji="0" lang="en-GB" sz="1400" b="0"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GB" sz="1400" b="1"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if we do nothing to fix labour and skills shortages.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GB" sz="1400" b="1"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With a hypothetical but not inconceivable 10% uplift in demand in the economy, we would need 1.7 million new jobs.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Without this employment increase, </a:t>
            </a:r>
            <a:r>
              <a:rPr kumimoji="0" lang="en-GB" sz="1400" b="1"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real UK GDP would fall by between £30 billion and £39 billion every year </a:t>
            </a:r>
            <a:r>
              <a:rPr kumimoji="0" lang="en-GB" sz="1400" b="0" i="0" u="none" strike="noStrike" kern="1200" cap="none" spc="0" normalizeH="0" baseline="0" noProof="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from 2024 through to the end of 2027.</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This is equivalent to </a:t>
            </a:r>
            <a:r>
              <a:rPr kumimoji="0" lang="en-GB" sz="1400" b="1"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1.2% to 1.6% of GDP per year </a:t>
            </a:r>
            <a:r>
              <a:rPr kumimoji="0" lang="en-GB" sz="1400" b="0" i="0" u="none" strike="noStrike" kern="1200" cap="none" spc="0" normalizeH="0" baseline="0" noProof="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and around the size of the UK recruitment sector in 2019.</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Modelling analysis also shows that a demand boost in the face of shortages leads to higher earnings and inflation, and an </a:t>
            </a:r>
            <a:r>
              <a:rPr kumimoji="0" lang="en-GB" sz="1400" b="1"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overall</a:t>
            </a:r>
            <a:r>
              <a:rPr kumimoji="0" lang="en-GB" sz="1400" b="0"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GB" sz="1400" b="1"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fall in real disposable income</a:t>
            </a:r>
            <a:r>
              <a:rPr kumimoji="0" lang="en-GB" sz="1400" b="0" i="0" u="none" strike="noStrike" kern="1200" cap="none" spc="0" normalizeH="0" baseline="0" noProof="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rPr>
              <a:t>, which in turn means</a:t>
            </a:r>
            <a:r>
              <a:rPr kumimoji="0" lang="en-GB" sz="1400" b="0" i="0" u="none" strike="noStrike" kern="1200" cap="none" spc="0" normalizeH="0" baseline="0" noProof="0">
                <a:ln>
                  <a:noFill/>
                </a:ln>
                <a:solidFill>
                  <a:srgbClr val="36BEAE"/>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GB" sz="1400" b="1"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restricted growth in public sector receipts</a:t>
            </a:r>
            <a:r>
              <a:rPr kumimoji="0" lang="en-GB" sz="1400" b="0" i="0" u="none" strike="noStrike" kern="1200" cap="none" spc="0" normalizeH="0" baseline="0" noProof="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D133D"/>
              </a:solidFill>
              <a:effectLst/>
              <a:uLnTx/>
              <a:uFillTx/>
              <a:latin typeface="Lato" panose="020F0502020204030203" pitchFamily="34" charset="0"/>
              <a:ea typeface="Lato" panose="020F0502020204030203" pitchFamily="34" charset="0"/>
              <a:cs typeface="Lato" panose="020F0502020204030203"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GB" sz="1400" b="1" i="0" u="none" strike="noStrike" kern="1200" cap="none" spc="0" normalizeH="0" baseline="0" noProof="0">
              <a:ln>
                <a:noFill/>
              </a:ln>
              <a:solidFill>
                <a:srgbClr val="36BEAE"/>
              </a:solidFill>
              <a:effectLst/>
              <a:uLnTx/>
              <a:uFillTx/>
              <a:latin typeface="Lato" panose="020F0502020204030203" pitchFamily="34" charset="0"/>
              <a:ea typeface="Lato" panose="020F0502020204030203" pitchFamily="34" charset="0"/>
              <a:cs typeface="Lato" panose="020F0502020204030203" pitchFamily="34" charset="0"/>
            </a:endParaRPr>
          </a:p>
        </p:txBody>
      </p:sp>
      <p:grpSp>
        <p:nvGrpSpPr>
          <p:cNvPr id="10" name="Group 9">
            <a:extLst>
              <a:ext uri="{FF2B5EF4-FFF2-40B4-BE49-F238E27FC236}">
                <a16:creationId xmlns:a16="http://schemas.microsoft.com/office/drawing/2014/main" id="{AEBB126A-37F2-03FA-8682-D9E9B211B40B}"/>
              </a:ext>
            </a:extLst>
          </p:cNvPr>
          <p:cNvGrpSpPr/>
          <p:nvPr/>
        </p:nvGrpSpPr>
        <p:grpSpPr>
          <a:xfrm>
            <a:off x="5764695" y="1603711"/>
            <a:ext cx="6025671" cy="3836306"/>
            <a:chOff x="5548209" y="1097391"/>
            <a:chExt cx="6156428" cy="3840076"/>
          </a:xfrm>
        </p:grpSpPr>
        <p:pic>
          <p:nvPicPr>
            <p:cNvPr id="3" name="Picture 3" descr="Chart, line chart&#10;&#10;Description automatically generated">
              <a:extLst>
                <a:ext uri="{FF2B5EF4-FFF2-40B4-BE49-F238E27FC236}">
                  <a16:creationId xmlns:a16="http://schemas.microsoft.com/office/drawing/2014/main" id="{7198F45C-BD1A-6A22-62D3-BC51BD3C62BE}"/>
                </a:ext>
              </a:extLst>
            </p:cNvPr>
            <p:cNvPicPr>
              <a:picLocks noChangeAspect="1"/>
            </p:cNvPicPr>
            <p:nvPr/>
          </p:nvPicPr>
          <p:blipFill>
            <a:blip r:embed="rId2"/>
            <a:stretch>
              <a:fillRect/>
            </a:stretch>
          </p:blipFill>
          <p:spPr>
            <a:xfrm>
              <a:off x="5548209" y="1097391"/>
              <a:ext cx="6156428" cy="3673079"/>
            </a:xfrm>
            <a:prstGeom prst="rect">
              <a:avLst/>
            </a:prstGeom>
          </p:spPr>
        </p:pic>
        <p:sp>
          <p:nvSpPr>
            <p:cNvPr id="6" name="TextBox 5">
              <a:extLst>
                <a:ext uri="{FF2B5EF4-FFF2-40B4-BE49-F238E27FC236}">
                  <a16:creationId xmlns:a16="http://schemas.microsoft.com/office/drawing/2014/main" id="{C3A33B07-F790-E894-3FEC-ADCC74120775}"/>
                </a:ext>
              </a:extLst>
            </p:cNvPr>
            <p:cNvSpPr txBox="1"/>
            <p:nvPr/>
          </p:nvSpPr>
          <p:spPr>
            <a:xfrm>
              <a:off x="7149117" y="4706635"/>
              <a:ext cx="449907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D133D"/>
                  </a:solidFill>
                  <a:effectLst/>
                  <a:uLnTx/>
                  <a:uFillTx/>
                  <a:latin typeface="Arial" panose="020B0604020202020204"/>
                  <a:ea typeface="+mn-ea"/>
                  <a:cs typeface="+mn-cs"/>
                </a:rPr>
                <a:t>Source:</a:t>
              </a:r>
              <a:r>
                <a:rPr kumimoji="0" lang="en-US" sz="900" b="0" i="0" u="none" strike="noStrike" kern="1200" cap="none" spc="0" normalizeH="0" baseline="0" noProof="0">
                  <a:ln>
                    <a:noFill/>
                  </a:ln>
                  <a:solidFill>
                    <a:srgbClr val="0D133D"/>
                  </a:solidFill>
                  <a:effectLst/>
                  <a:uLnTx/>
                  <a:uFillTx/>
                  <a:latin typeface="Arial" panose="020B0604020202020204"/>
                  <a:ea typeface="+mn-ea"/>
                  <a:cs typeface="+mn-cs"/>
                </a:rPr>
                <a:t> REC Overcoming Shortages report, 18 July 2022</a:t>
              </a:r>
              <a:endParaRPr kumimoji="0" lang="en-GB" sz="900" b="0" i="0" u="none" strike="noStrike" kern="1200" cap="none" spc="0" normalizeH="0" baseline="0" noProof="0">
                <a:ln>
                  <a:noFill/>
                </a:ln>
                <a:solidFill>
                  <a:srgbClr val="0D133D"/>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931090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4121AB-4089-4423-3D11-86B248800456}"/>
              </a:ext>
            </a:extLst>
          </p:cNvPr>
          <p:cNvSpPr>
            <a:spLocks noGrp="1"/>
          </p:cNvSpPr>
          <p:nvPr>
            <p:ph type="body" sz="quarter" idx="11"/>
          </p:nvPr>
        </p:nvSpPr>
        <p:spPr/>
        <p:txBody>
          <a:bodyPr/>
          <a:lstStyle/>
          <a:p>
            <a:r>
              <a:rPr lang="en-GB"/>
              <a:t>Overcoming shortages, 2022</a:t>
            </a:r>
          </a:p>
        </p:txBody>
      </p:sp>
      <p:sp>
        <p:nvSpPr>
          <p:cNvPr id="3" name="Text Placeholder 2">
            <a:extLst>
              <a:ext uri="{FF2B5EF4-FFF2-40B4-BE49-F238E27FC236}">
                <a16:creationId xmlns:a16="http://schemas.microsoft.com/office/drawing/2014/main" id="{EEFD10C9-DE9C-91CA-D0D8-BEE10CC25B93}"/>
              </a:ext>
            </a:extLst>
          </p:cNvPr>
          <p:cNvSpPr>
            <a:spLocks noGrp="1"/>
          </p:cNvSpPr>
          <p:nvPr>
            <p:ph type="body" sz="quarter" idx="4294967295"/>
          </p:nvPr>
        </p:nvSpPr>
        <p:spPr>
          <a:xfrm>
            <a:off x="5818846" y="967093"/>
            <a:ext cx="5326482" cy="711117"/>
          </a:xfrm>
        </p:spPr>
        <p:txBody>
          <a:bodyPr>
            <a:noAutofit/>
          </a:bodyPr>
          <a:lstStyle/>
          <a:p>
            <a:pPr marL="0" indent="0">
              <a:buNone/>
            </a:pPr>
            <a:r>
              <a:rPr lang="en-US" sz="2000" b="1" i="0" dirty="0">
                <a:solidFill>
                  <a:srgbClr val="5974D4"/>
                </a:solidFill>
                <a:effectLst/>
                <a:latin typeface="+mj-lt"/>
                <a:ea typeface="Lato" panose="020F0502020204030203" pitchFamily="34" charset="0"/>
                <a:cs typeface="Lato" panose="020F0502020204030203" pitchFamily="34" charset="0"/>
              </a:rPr>
              <a:t>Business recommendations </a:t>
            </a:r>
          </a:p>
          <a:p>
            <a:pPr marL="0" indent="0">
              <a:buNone/>
            </a:pPr>
            <a:r>
              <a:rPr lang="en-US" sz="2000" b="1" i="0" dirty="0">
                <a:solidFill>
                  <a:srgbClr val="5974D4"/>
                </a:solidFill>
                <a:effectLst/>
                <a:latin typeface="+mj-lt"/>
                <a:ea typeface="Lato" panose="020F0502020204030203" pitchFamily="34" charset="0"/>
                <a:cs typeface="Lato" panose="020F0502020204030203" pitchFamily="34" charset="0"/>
              </a:rPr>
              <a:t>– </a:t>
            </a:r>
            <a:r>
              <a:rPr lang="en-US" sz="2000" b="1" dirty="0">
                <a:solidFill>
                  <a:srgbClr val="5974D4"/>
                </a:solidFill>
                <a:latin typeface="+mj-lt"/>
                <a:ea typeface="Lato" panose="020F0502020204030203" pitchFamily="34" charset="0"/>
                <a:cs typeface="Lato" panose="020F0502020204030203" pitchFamily="34" charset="0"/>
              </a:rPr>
              <a:t>In summary</a:t>
            </a:r>
            <a:endParaRPr lang="en-US" sz="2000" dirty="0">
              <a:solidFill>
                <a:srgbClr val="5974D4"/>
              </a:solidFill>
              <a:latin typeface="+mj-lt"/>
              <a:ea typeface="Lato" panose="020F0502020204030203" pitchFamily="34" charset="0"/>
              <a:cs typeface="Lato" panose="020F0502020204030203" pitchFamily="34" charset="0"/>
            </a:endParaRPr>
          </a:p>
        </p:txBody>
      </p:sp>
      <p:sp>
        <p:nvSpPr>
          <p:cNvPr id="4" name="Text Placeholder 3">
            <a:extLst>
              <a:ext uri="{FF2B5EF4-FFF2-40B4-BE49-F238E27FC236}">
                <a16:creationId xmlns:a16="http://schemas.microsoft.com/office/drawing/2014/main" id="{E54E5FA0-9B2F-C60B-D911-A3D8FAC76E3B}"/>
              </a:ext>
            </a:extLst>
          </p:cNvPr>
          <p:cNvSpPr txBox="1">
            <a:spLocks/>
          </p:cNvSpPr>
          <p:nvPr/>
        </p:nvSpPr>
        <p:spPr>
          <a:xfrm>
            <a:off x="5818846" y="1896746"/>
            <a:ext cx="5687683" cy="4424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133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133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133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13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D133D"/>
                </a:solidFill>
                <a:effectLst/>
                <a:uLnTx/>
                <a:uFillTx/>
                <a:latin typeface="Arial" panose="020B0604020202020204"/>
                <a:ea typeface="Lato" panose="020F0502020204030203" pitchFamily="34" charset="0"/>
                <a:cs typeface="Lato" panose="020F0502020204030203" pitchFamily="34" charset="0"/>
              </a:rPr>
              <a:t>Businesses are the key actors in delivering growth.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36BEAE"/>
                </a:solidFill>
                <a:effectLst/>
                <a:uLnTx/>
                <a:uFillTx/>
                <a:latin typeface="Arial" panose="020B0604020202020204"/>
                <a:ea typeface="Lato" panose="020F0502020204030203" pitchFamily="34" charset="0"/>
                <a:cs typeface="Lato" panose="020F0502020204030203" pitchFamily="34" charset="0"/>
              </a:rPr>
              <a:t>Firms must play their part on skills and behave as if people are their greatest asset – not just say that they are.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D133D"/>
              </a:solidFill>
              <a:effectLst/>
              <a:uLnTx/>
              <a:uFillTx/>
              <a:latin typeface="Arial" panose="020B0604020202020204"/>
              <a:ea typeface="Lato" panose="020F0502020204030203" pitchFamily="34" charset="0"/>
              <a:cs typeface="Lato" panose="020F050202020403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D133D"/>
                </a:solidFill>
                <a:effectLst/>
                <a:uLnTx/>
                <a:uFillTx/>
                <a:latin typeface="Arial" panose="020B0604020202020204"/>
                <a:ea typeface="Lato" panose="020F0502020204030203" pitchFamily="34" charset="0"/>
                <a:cs typeface="Lato" panose="020F0502020204030203" pitchFamily="34" charset="0"/>
              </a:rPr>
              <a:t>Increasing investment in skills isn’t effective unless it is targeted and integrated with the overall commercial growth plan.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D133D"/>
                </a:solidFill>
                <a:effectLst/>
                <a:uLnTx/>
                <a:uFillTx/>
                <a:latin typeface="Arial" panose="020B0604020202020204"/>
                <a:ea typeface="Lato" panose="020F0502020204030203" pitchFamily="34" charset="0"/>
                <a:cs typeface="Lato" panose="020F0502020204030203" pitchFamily="34" charset="0"/>
              </a:rPr>
              <a:t>Any commercial long-term strategy should include a people plan which </a:t>
            </a:r>
            <a:r>
              <a:rPr kumimoji="0" lang="en-US" sz="1400" b="1" i="0" u="none" strike="noStrike" kern="1200" cap="none" spc="0" normalizeH="0" baseline="0" noProof="0" dirty="0">
                <a:ln>
                  <a:noFill/>
                </a:ln>
                <a:solidFill>
                  <a:srgbClr val="0D133D"/>
                </a:solidFill>
                <a:effectLst/>
                <a:uLnTx/>
                <a:uFillTx/>
                <a:latin typeface="Arial" panose="020B0604020202020204"/>
                <a:ea typeface="Lato" panose="020F0502020204030203" pitchFamily="34" charset="0"/>
                <a:cs typeface="Lato" panose="020F0502020204030203" pitchFamily="34" charset="0"/>
              </a:rPr>
              <a:t>treats skills spending as investment</a:t>
            </a:r>
            <a:r>
              <a:rPr kumimoji="0" lang="en-US" sz="1400" b="0" i="0" u="none" strike="noStrike" kern="1200" cap="none" spc="0" normalizeH="0" baseline="0" noProof="0" dirty="0">
                <a:ln>
                  <a:noFill/>
                </a:ln>
                <a:solidFill>
                  <a:srgbClr val="0D133D"/>
                </a:solidFill>
                <a:effectLst/>
                <a:uLnTx/>
                <a:uFillTx/>
                <a:latin typeface="Arial" panose="020B0604020202020204"/>
                <a:ea typeface="Lato" panose="020F0502020204030203" pitchFamily="34" charset="0"/>
                <a:cs typeface="Lato" panose="020F0502020204030203" pitchFamily="34" charset="0"/>
              </a:rPr>
              <a:t> rather than costs.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D133D"/>
                </a:solidFill>
                <a:effectLst/>
                <a:uLnTx/>
                <a:uFillTx/>
                <a:latin typeface="Arial" panose="020B0604020202020204"/>
                <a:ea typeface="Lato" panose="020F0502020204030203" pitchFamily="34" charset="0"/>
                <a:cs typeface="Lato" panose="020F0502020204030203" pitchFamily="34" charset="0"/>
              </a:rPr>
              <a:t>Most businesses know that achieving an equal, diverse and inclusive workplace is essential for commercial and ethical reasons, but few are acting. </a:t>
            </a:r>
            <a:r>
              <a:rPr kumimoji="0" lang="en-US" sz="1400" b="1" i="0" u="none" strike="noStrike" kern="1200" cap="none" spc="0" normalizeH="0" baseline="0" noProof="0" dirty="0">
                <a:ln>
                  <a:noFill/>
                </a:ln>
                <a:solidFill>
                  <a:srgbClr val="0D133D"/>
                </a:solidFill>
                <a:effectLst/>
                <a:uLnTx/>
                <a:uFillTx/>
                <a:latin typeface="Arial" panose="020B0604020202020204"/>
                <a:ea typeface="Lato" panose="020F0502020204030203" pitchFamily="34" charset="0"/>
                <a:cs typeface="Lato" panose="020F0502020204030203" pitchFamily="34" charset="0"/>
              </a:rPr>
              <a:t>Equality, diversity and inclusion </a:t>
            </a:r>
            <a:r>
              <a:rPr kumimoji="0" lang="en-US" sz="1400" b="0" i="0" u="none" strike="noStrike" kern="1200" cap="none" spc="0" normalizeH="0" baseline="0" noProof="0" dirty="0">
                <a:ln>
                  <a:noFill/>
                </a:ln>
                <a:solidFill>
                  <a:srgbClr val="0D133D"/>
                </a:solidFill>
                <a:effectLst/>
                <a:uLnTx/>
                <a:uFillTx/>
                <a:latin typeface="Arial" panose="020B0604020202020204"/>
                <a:ea typeface="Lato" panose="020F0502020204030203" pitchFamily="34" charset="0"/>
                <a:cs typeface="Lato" panose="020F0502020204030203" pitchFamily="34" charset="0"/>
              </a:rPr>
              <a:t>should be at the core of your people plan; work closely with recruitment agencies and EDI specialists to review your policies.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D133D"/>
                </a:solidFill>
                <a:effectLst/>
                <a:uLnTx/>
                <a:uFillTx/>
                <a:latin typeface="Arial" panose="020B0604020202020204"/>
                <a:ea typeface="Lato" panose="020F0502020204030203" pitchFamily="34" charset="0"/>
                <a:cs typeface="Lato" panose="020F0502020204030203" pitchFamily="34" charset="0"/>
              </a:rPr>
              <a:t>Employers need to deploy good employment relations skills. For a sustainable hiring strategy, businesses should improve staff engagement, particularly when considering </a:t>
            </a:r>
            <a:r>
              <a:rPr kumimoji="0" lang="en-US" sz="1400" b="1" i="0" u="none" strike="noStrike" kern="1200" cap="none" spc="0" normalizeH="0" baseline="0" noProof="0" dirty="0">
                <a:ln>
                  <a:noFill/>
                </a:ln>
                <a:solidFill>
                  <a:srgbClr val="0D133D"/>
                </a:solidFill>
                <a:effectLst/>
                <a:uLnTx/>
                <a:uFillTx/>
                <a:latin typeface="Arial" panose="020B0604020202020204"/>
                <a:ea typeface="Lato" panose="020F0502020204030203" pitchFamily="34" charset="0"/>
                <a:cs typeface="Lato" panose="020F0502020204030203" pitchFamily="34" charset="0"/>
              </a:rPr>
              <a:t>benefits and working conditions</a:t>
            </a:r>
            <a:r>
              <a:rPr kumimoji="0" lang="en-US" sz="1400" b="0" i="0" u="none" strike="noStrike" kern="1200" cap="none" spc="0" normalizeH="0" baseline="0" noProof="0" dirty="0">
                <a:ln>
                  <a:noFill/>
                </a:ln>
                <a:solidFill>
                  <a:srgbClr val="0D133D"/>
                </a:solidFill>
                <a:effectLst/>
                <a:uLnTx/>
                <a:uFillTx/>
                <a:latin typeface="Arial" panose="020B0604020202020204"/>
                <a:ea typeface="Lato" panose="020F0502020204030203" pitchFamily="34" charset="0"/>
                <a:cs typeface="Lato" panose="020F0502020204030203" pitchFamily="34" charset="0"/>
              </a:rPr>
              <a:t>.</a:t>
            </a:r>
          </a:p>
        </p:txBody>
      </p:sp>
      <p:sp>
        <p:nvSpPr>
          <p:cNvPr id="5" name="TextBox 4">
            <a:extLst>
              <a:ext uri="{FF2B5EF4-FFF2-40B4-BE49-F238E27FC236}">
                <a16:creationId xmlns:a16="http://schemas.microsoft.com/office/drawing/2014/main" id="{42401F66-A2D1-DDA3-BD38-1C16F91127A9}"/>
              </a:ext>
            </a:extLst>
          </p:cNvPr>
          <p:cNvSpPr txBox="1"/>
          <p:nvPr/>
        </p:nvSpPr>
        <p:spPr>
          <a:xfrm>
            <a:off x="407187" y="885913"/>
            <a:ext cx="38991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a:ea typeface="Lato" panose="020F0502020204030203" pitchFamily="34" charset="0"/>
              <a:cs typeface="Lato" panose="020F0502020204030203" pitchFamily="34" charset="0"/>
            </a:endParaRPr>
          </a:p>
        </p:txBody>
      </p:sp>
      <p:sp>
        <p:nvSpPr>
          <p:cNvPr id="6" name="Rectangle 5">
            <a:extLst>
              <a:ext uri="{FF2B5EF4-FFF2-40B4-BE49-F238E27FC236}">
                <a16:creationId xmlns:a16="http://schemas.microsoft.com/office/drawing/2014/main" id="{2B4E3FA1-04F4-8131-8B5E-9AE554D4F18E}"/>
              </a:ext>
            </a:extLst>
          </p:cNvPr>
          <p:cNvSpPr/>
          <p:nvPr/>
        </p:nvSpPr>
        <p:spPr>
          <a:xfrm>
            <a:off x="57083" y="1870601"/>
            <a:ext cx="4553245" cy="25480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Unless workforce planning is pushed up the agenda at leadership level, businesses will be stifled in their own attempts to grow and innovate. Many companies say </a:t>
            </a:r>
            <a:r>
              <a:rPr kumimoji="0" lang="en-US" sz="16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their staff are their greatest asset </a:t>
            </a: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and their top priority – it is time that was followed with action. </a:t>
            </a:r>
            <a:r>
              <a:rPr kumimoji="0" lang="en-US" sz="1600" b="1" i="0" u="none" strike="noStrike" kern="1200" cap="none" spc="0" normalizeH="0" baseline="0" noProof="0" dirty="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rPr>
              <a:t>Put the “people stuff” first. </a:t>
            </a:r>
            <a:endParaRPr kumimoji="0" lang="en-GB" sz="1600" b="1" i="0" u="none" strike="noStrike" kern="1200" cap="none" spc="0" normalizeH="0" baseline="0" noProof="0" dirty="0">
              <a:ln>
                <a:noFill/>
              </a:ln>
              <a:solidFill>
                <a:srgbClr val="5974D4"/>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5974D4"/>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56199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8BD091-BC78-86F2-8EDD-99D5599A1F4E}"/>
              </a:ext>
            </a:extLst>
          </p:cNvPr>
          <p:cNvSpPr>
            <a:spLocks noGrp="1"/>
          </p:cNvSpPr>
          <p:nvPr>
            <p:ph type="body" sz="quarter" idx="11"/>
          </p:nvPr>
        </p:nvSpPr>
        <p:spPr/>
        <p:txBody>
          <a:bodyPr/>
          <a:lstStyle/>
          <a:p>
            <a:endParaRPr lang="en-GB"/>
          </a:p>
        </p:txBody>
      </p:sp>
      <p:sp>
        <p:nvSpPr>
          <p:cNvPr id="4" name="TextBox 3">
            <a:extLst>
              <a:ext uri="{FF2B5EF4-FFF2-40B4-BE49-F238E27FC236}">
                <a16:creationId xmlns:a16="http://schemas.microsoft.com/office/drawing/2014/main" id="{1B7E73A2-BC48-AE55-7F8E-FB39ECC4F55C}"/>
              </a:ext>
            </a:extLst>
          </p:cNvPr>
          <p:cNvSpPr txBox="1"/>
          <p:nvPr/>
        </p:nvSpPr>
        <p:spPr>
          <a:xfrm>
            <a:off x="-191641" y="-161447"/>
            <a:ext cx="11471066" cy="627248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400" b="0" i="0" u="sng"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400" b="0" i="0" u="sng"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sng"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rPr>
              <a:t>Key recommendations for government</a:t>
            </a:r>
            <a:endParaRPr kumimoji="0" lang="en-GB" sz="1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457200" algn="l"/>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rPr>
              <a:t>Commission a cohesive, future workforce strategy for how the UK will put people planning at the heart of its growth strategy. This must go well beyond just skills and have a home in with a government department </a:t>
            </a:r>
            <a:r>
              <a:rPr kumimoji="0" lang="en-GB" sz="1400" b="0"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rPr>
              <a:t>eg</a:t>
            </a:r>
            <a:r>
              <a:rPr kumimoji="0" lang="en-GB" sz="14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rPr>
              <a:t> Cabinet Office or with an independent commission. The government also needs to work closely with businesses and others on developing the strategy and monitoring the progress. </a:t>
            </a:r>
            <a:endParaRPr kumimoji="0" lang="en-GB" sz="1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rPr>
              <a:t>Skills policies that catalyse private sector investment – by reforming the apprenticeship levy</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Expand Local Skills Improvement Plans (LSIPs) across England with a view to supporting the model across the entire UK, in ways which are appropriate for each devolved system.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Create a tax credit scheme for employers who invest in training, and specifically, a ‘green tax credit’ for businesses investing in green skills, and green jobs.</a:t>
            </a:r>
          </a:p>
          <a:p>
            <a:pPr marL="5143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rPr>
              <a:t>Extending work visas and updating the shortage occupation list more frequently. The report shows how Canada is doing this.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rPr>
              <a:t>Making local labour markets work – by improving local transport, addressing childcare needs </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Mandate ethnicity and disability pay gap reporting for large businesses to further diversify the </a:t>
            </a:r>
            <a:r>
              <a:rPr kumimoji="0" lang="en-US" sz="14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labour</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market and retain talent.</a:t>
            </a: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70920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9BDDB59-96A1-49E0-BA00-6F07B77D272A}"/>
              </a:ext>
            </a:extLst>
          </p:cNvPr>
          <p:cNvSpPr>
            <a:spLocks noGrp="1"/>
          </p:cNvSpPr>
          <p:nvPr>
            <p:ph type="body" sz="quarter" idx="12"/>
          </p:nvPr>
        </p:nvSpPr>
        <p:spPr>
          <a:xfrm>
            <a:off x="487341" y="331148"/>
            <a:ext cx="7261225" cy="564901"/>
          </a:xfrm>
        </p:spPr>
        <p:txBody>
          <a:bodyPr/>
          <a:lstStyle/>
          <a:p>
            <a:r>
              <a:rPr lang="en-US">
                <a:solidFill>
                  <a:srgbClr val="0D133D"/>
                </a:solidFill>
                <a:latin typeface="Lato" panose="020F0502020204030203"/>
                <a:cs typeface="Arial" panose="020B0604020202020204" pitchFamily="34" charset="0"/>
              </a:rPr>
              <a:t>Recent campaigns activities</a:t>
            </a:r>
            <a:endParaRPr lang="en-GB">
              <a:solidFill>
                <a:srgbClr val="0D133D"/>
              </a:solidFill>
              <a:latin typeface="Lato" panose="020F0502020204030203"/>
              <a:cs typeface="Arial" panose="020B0604020202020204" pitchFamily="34" charset="0"/>
            </a:endParaRPr>
          </a:p>
        </p:txBody>
      </p:sp>
      <p:sp>
        <p:nvSpPr>
          <p:cNvPr id="3" name="Text Placeholder 2">
            <a:extLst>
              <a:ext uri="{FF2B5EF4-FFF2-40B4-BE49-F238E27FC236}">
                <a16:creationId xmlns:a16="http://schemas.microsoft.com/office/drawing/2014/main" id="{F76C3A15-046C-4940-A3F9-191864BEDAE4}"/>
              </a:ext>
            </a:extLst>
          </p:cNvPr>
          <p:cNvSpPr>
            <a:spLocks noGrp="1"/>
          </p:cNvSpPr>
          <p:nvPr>
            <p:ph type="body" sz="quarter" idx="11"/>
          </p:nvPr>
        </p:nvSpPr>
        <p:spPr/>
        <p:txBody>
          <a:bodyPr/>
          <a:lstStyle/>
          <a:p>
            <a:r>
              <a:rPr lang="en-GB"/>
              <a:t>Recent engagement &amp; industry news</a:t>
            </a:r>
          </a:p>
        </p:txBody>
      </p:sp>
      <p:pic>
        <p:nvPicPr>
          <p:cNvPr id="8" name="Picture 7">
            <a:hlinkClick r:id="rId3"/>
            <a:extLst>
              <a:ext uri="{FF2B5EF4-FFF2-40B4-BE49-F238E27FC236}">
                <a16:creationId xmlns:a16="http://schemas.microsoft.com/office/drawing/2014/main" id="{D14B71D8-0EA4-CD86-5DF8-718D806D61D7}"/>
              </a:ext>
            </a:extLst>
          </p:cNvPr>
          <p:cNvPicPr>
            <a:picLocks noChangeAspect="1"/>
          </p:cNvPicPr>
          <p:nvPr/>
        </p:nvPicPr>
        <p:blipFill>
          <a:blip r:embed="rId4"/>
          <a:stretch>
            <a:fillRect/>
          </a:stretch>
        </p:blipFill>
        <p:spPr>
          <a:xfrm>
            <a:off x="4225579" y="799070"/>
            <a:ext cx="2825506" cy="4007154"/>
          </a:xfrm>
          <a:prstGeom prst="roundRect">
            <a:avLst/>
          </a:prstGeom>
        </p:spPr>
      </p:pic>
      <p:pic>
        <p:nvPicPr>
          <p:cNvPr id="9" name="Picture 8" descr="A person in a blue shirt&#10;&#10;Description automatically generated with medium confidence">
            <a:extLst>
              <a:ext uri="{FF2B5EF4-FFF2-40B4-BE49-F238E27FC236}">
                <a16:creationId xmlns:a16="http://schemas.microsoft.com/office/drawing/2014/main" id="{F570F0A7-A372-CD02-8349-FCAFBC1EFE14}"/>
              </a:ext>
            </a:extLst>
          </p:cNvPr>
          <p:cNvPicPr>
            <a:picLocks noChangeAspect="1"/>
          </p:cNvPicPr>
          <p:nvPr/>
        </p:nvPicPr>
        <p:blipFill rotWithShape="1">
          <a:blip r:embed="rId5"/>
          <a:srcRect l="10389" r="9446"/>
          <a:stretch/>
        </p:blipFill>
        <p:spPr>
          <a:xfrm>
            <a:off x="142021" y="1097804"/>
            <a:ext cx="3778681" cy="2422242"/>
          </a:xfrm>
          <a:prstGeom prst="rect">
            <a:avLst/>
          </a:prstGeom>
        </p:spPr>
      </p:pic>
      <p:pic>
        <p:nvPicPr>
          <p:cNvPr id="10" name="Picture 9">
            <a:extLst>
              <a:ext uri="{FF2B5EF4-FFF2-40B4-BE49-F238E27FC236}">
                <a16:creationId xmlns:a16="http://schemas.microsoft.com/office/drawing/2014/main" id="{3B776838-EFDD-2851-3CAE-96A1F4ED87A8}"/>
              </a:ext>
            </a:extLst>
          </p:cNvPr>
          <p:cNvPicPr>
            <a:picLocks noChangeAspect="1"/>
          </p:cNvPicPr>
          <p:nvPr/>
        </p:nvPicPr>
        <p:blipFill rotWithShape="1">
          <a:blip r:embed="rId6"/>
          <a:srcRect t="18712" b="20406"/>
          <a:stretch/>
        </p:blipFill>
        <p:spPr>
          <a:xfrm>
            <a:off x="7489936" y="890266"/>
            <a:ext cx="4560043" cy="1591343"/>
          </a:xfrm>
          <a:prstGeom prst="rect">
            <a:avLst/>
          </a:prstGeom>
        </p:spPr>
      </p:pic>
      <p:pic>
        <p:nvPicPr>
          <p:cNvPr id="11" name="Picture 10">
            <a:extLst>
              <a:ext uri="{FF2B5EF4-FFF2-40B4-BE49-F238E27FC236}">
                <a16:creationId xmlns:a16="http://schemas.microsoft.com/office/drawing/2014/main" id="{FEC4398B-0C19-28BD-15B4-7F75E8A9B006}"/>
              </a:ext>
            </a:extLst>
          </p:cNvPr>
          <p:cNvPicPr>
            <a:picLocks noChangeAspect="1"/>
          </p:cNvPicPr>
          <p:nvPr/>
        </p:nvPicPr>
        <p:blipFill>
          <a:blip r:embed="rId7"/>
          <a:stretch>
            <a:fillRect/>
          </a:stretch>
        </p:blipFill>
        <p:spPr>
          <a:xfrm>
            <a:off x="7304407" y="2638695"/>
            <a:ext cx="4560042" cy="1299554"/>
          </a:xfrm>
          <a:prstGeom prst="rect">
            <a:avLst/>
          </a:prstGeom>
        </p:spPr>
      </p:pic>
      <p:pic>
        <p:nvPicPr>
          <p:cNvPr id="12" name="Picture 11">
            <a:extLst>
              <a:ext uri="{FF2B5EF4-FFF2-40B4-BE49-F238E27FC236}">
                <a16:creationId xmlns:a16="http://schemas.microsoft.com/office/drawing/2014/main" id="{26D9E5B4-089E-A9A9-212D-D5586351E172}"/>
              </a:ext>
            </a:extLst>
          </p:cNvPr>
          <p:cNvPicPr>
            <a:picLocks noChangeAspect="1"/>
          </p:cNvPicPr>
          <p:nvPr/>
        </p:nvPicPr>
        <p:blipFill>
          <a:blip r:embed="rId8"/>
          <a:stretch>
            <a:fillRect/>
          </a:stretch>
        </p:blipFill>
        <p:spPr>
          <a:xfrm>
            <a:off x="663875" y="4359002"/>
            <a:ext cx="2734972" cy="1794525"/>
          </a:xfrm>
          <a:prstGeom prst="rect">
            <a:avLst/>
          </a:prstGeom>
        </p:spPr>
      </p:pic>
      <p:pic>
        <p:nvPicPr>
          <p:cNvPr id="2" name="Picture 1">
            <a:extLst>
              <a:ext uri="{FF2B5EF4-FFF2-40B4-BE49-F238E27FC236}">
                <a16:creationId xmlns:a16="http://schemas.microsoft.com/office/drawing/2014/main" id="{6874CACD-8C1B-6181-F4F0-2E65A54F76E4}"/>
              </a:ext>
            </a:extLst>
          </p:cNvPr>
          <p:cNvPicPr>
            <a:picLocks noChangeAspect="1"/>
          </p:cNvPicPr>
          <p:nvPr/>
        </p:nvPicPr>
        <p:blipFill>
          <a:blip r:embed="rId9"/>
          <a:stretch>
            <a:fillRect/>
          </a:stretch>
        </p:blipFill>
        <p:spPr>
          <a:xfrm>
            <a:off x="8256781" y="3963758"/>
            <a:ext cx="3793198" cy="2844899"/>
          </a:xfrm>
          <a:prstGeom prst="rect">
            <a:avLst/>
          </a:prstGeom>
        </p:spPr>
      </p:pic>
    </p:spTree>
    <p:extLst>
      <p:ext uri="{BB962C8B-B14F-4D97-AF65-F5344CB8AC3E}">
        <p14:creationId xmlns:p14="http://schemas.microsoft.com/office/powerpoint/2010/main" val="3514908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5D1B02F-467E-AB29-CED2-1D15B4516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5250"/>
            <a:ext cx="4229100" cy="1321594"/>
          </a:xfrm>
          <a:prstGeom prst="rect">
            <a:avLst/>
          </a:prstGeom>
        </p:spPr>
      </p:pic>
      <p:sp>
        <p:nvSpPr>
          <p:cNvPr id="5" name="Rectangle 4">
            <a:extLst>
              <a:ext uri="{FF2B5EF4-FFF2-40B4-BE49-F238E27FC236}">
                <a16:creationId xmlns:a16="http://schemas.microsoft.com/office/drawing/2014/main" id="{EF9DE959-38D6-6BAE-87E9-1BFE31C2A856}"/>
              </a:ext>
            </a:extLst>
          </p:cNvPr>
          <p:cNvSpPr/>
          <p:nvPr/>
        </p:nvSpPr>
        <p:spPr>
          <a:xfrm>
            <a:off x="264110" y="1565332"/>
            <a:ext cx="11663779" cy="25237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The missing million: the </a:t>
            </a:r>
            <a:r>
              <a:rPr kumimoji="0" lang="en-US" sz="3200" b="1" i="0" u="none" strike="noStrike" kern="1200" cap="none" spc="0" normalizeH="0" baseline="0" noProof="0" dirty="0" err="1">
                <a:ln>
                  <a:noFill/>
                </a:ln>
                <a:solidFill>
                  <a:srgbClr val="264C59"/>
                </a:solidFill>
                <a:effectLst/>
                <a:uLnTx/>
                <a:uFillTx/>
                <a:latin typeface="Arial" panose="020B0604020202020204" pitchFamily="34" charset="0"/>
                <a:ea typeface="+mn-ea"/>
                <a:cs typeface="Arial" panose="020B0604020202020204" pitchFamily="34" charset="0"/>
              </a:rPr>
              <a:t>labour</a:t>
            </a:r>
            <a:r>
              <a:rPr kumimoji="0" lang="en-US" sz="32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 market in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7E3B"/>
                </a:solidFill>
                <a:effectLst/>
                <a:uLnTx/>
                <a:uFillTx/>
                <a:latin typeface="Arial" panose="020B0604020202020204" pitchFamily="34" charset="0"/>
                <a:ea typeface="+mn-ea"/>
                <a:cs typeface="Arial" panose="020B0604020202020204" pitchFamily="34" charset="0"/>
              </a:rPr>
              <a:t>Chair: </a:t>
            </a:r>
            <a:r>
              <a:rPr kumimoji="0" lang="en-US" sz="2400" b="1" i="0" u="none" strike="noStrike" kern="1200" cap="none" spc="0" normalizeH="0" baseline="0" noProof="0" dirty="0">
                <a:ln>
                  <a:noFill/>
                </a:ln>
                <a:solidFill>
                  <a:srgbClr val="EE7E3B"/>
                </a:solidFill>
                <a:effectLst/>
                <a:uLnTx/>
                <a:uFillTx/>
                <a:latin typeface="Arial" panose="020B0604020202020204" pitchFamily="34" charset="0"/>
                <a:ea typeface="+mn-ea"/>
                <a:cs typeface="Arial" panose="020B0604020202020204" pitchFamily="34" charset="0"/>
              </a:rPr>
              <a:t>Stephen Evans</a:t>
            </a:r>
            <a:r>
              <a:rPr kumimoji="0" lang="en-US" sz="2400" b="0" i="0" u="none" strike="noStrike" kern="1200" cap="none" spc="0" normalizeH="0" baseline="0" noProof="0" dirty="0">
                <a:ln>
                  <a:noFill/>
                </a:ln>
                <a:solidFill>
                  <a:srgbClr val="EE7E3B"/>
                </a:solidFill>
                <a:effectLst/>
                <a:uLnTx/>
                <a:uFillTx/>
                <a:latin typeface="Arial" panose="020B0604020202020204" pitchFamily="34" charset="0"/>
                <a:ea typeface="+mn-ea"/>
                <a:cs typeface="Arial" panose="020B0604020202020204" pitchFamily="34" charset="0"/>
              </a:rPr>
              <a:t>, Chief Executive, Learning and Work Institute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EE7E3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Richard Clifton, </a:t>
            </a:r>
            <a:r>
              <a:rPr kumimoji="0" lang="en-US" sz="2400" b="0"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Managing Director – Employability, Shaw Trust;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Shazia Ejaz</a:t>
            </a:r>
            <a:r>
              <a:rPr kumimoji="0" lang="en-US" sz="2400" b="0"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 Director of Campaigns, REC; </a:t>
            </a:r>
            <a:r>
              <a:rPr kumimoji="0" lang="en-US" sz="24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Kim Chaplain</a:t>
            </a:r>
            <a:r>
              <a:rPr kumimoji="0" lang="en-US" sz="2400" b="0"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 Associate Director for Work, Centre for Ageing Better</a:t>
            </a:r>
          </a:p>
        </p:txBody>
      </p:sp>
    </p:spTree>
    <p:extLst>
      <p:ext uri="{BB962C8B-B14F-4D97-AF65-F5344CB8AC3E}">
        <p14:creationId xmlns:p14="http://schemas.microsoft.com/office/powerpoint/2010/main" val="3776564304"/>
      </p:ext>
    </p:extLst>
  </p:cSld>
  <p:clrMapOvr>
    <a:masterClrMapping/>
  </p:clrMapOvr>
  <mc:AlternateContent xmlns:mc="http://schemas.openxmlformats.org/markup-compatibility/2006" xmlns:p14="http://schemas.microsoft.com/office/powerpoint/2010/main">
    <mc:Choice Requires="p14">
      <p:transition spd="slow" p14:dur="2000" advTm="6711"/>
    </mc:Choice>
    <mc:Fallback xmlns="">
      <p:transition spd="slow" advTm="6711"/>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CFAB Theme Colours">
      <a:dk1>
        <a:sysClr val="windowText" lastClr="000000"/>
      </a:dk1>
      <a:lt1>
        <a:sysClr val="window" lastClr="FFFFFF"/>
      </a:lt1>
      <a:dk2>
        <a:srgbClr val="412468"/>
      </a:dk2>
      <a:lt2>
        <a:srgbClr val="B7B6CA"/>
      </a:lt2>
      <a:accent1>
        <a:srgbClr val="412468"/>
      </a:accent1>
      <a:accent2>
        <a:srgbClr val="7F5CA3"/>
      </a:accent2>
      <a:accent3>
        <a:srgbClr val="F06680"/>
      </a:accent3>
      <a:accent4>
        <a:srgbClr val="FDC41F"/>
      </a:accent4>
      <a:accent5>
        <a:srgbClr val="24736D"/>
      </a:accent5>
      <a:accent6>
        <a:srgbClr val="6BBFA3"/>
      </a:accent6>
      <a:hlink>
        <a:srgbClr val="412468"/>
      </a:hlink>
      <a:folHlink>
        <a:srgbClr val="7F5CA3"/>
      </a:folHlink>
    </a:clrScheme>
    <a:fontScheme name="CFAB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AB_Presentation" id="{75B55EB3-898B-40EF-86E2-EF1B7F5F7C4E}" vid="{CB10ADAE-814F-4ADF-9303-5E4D45055DF5}"/>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 Powerpoint template v1" id="{FD40083F-51DF-42A1-BB90-15C977A6ECBA}" vid="{0300CAC2-B9A9-4C1D-B3AB-7DF19FA7DEBB}"/>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 Powerpoint template v1  -  Read-Only" id="{39A963D3-4C10-4765-919E-620599E4E91B}" vid="{15595D31-F6CD-46F5-95DB-80BA1F2A843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E8F556492FB2409B3B1066F4E16943" ma:contentTypeVersion="12" ma:contentTypeDescription="Create a new document." ma:contentTypeScope="" ma:versionID="3ffe810c1d4343eed4d4916929829a1e">
  <xsd:schema xmlns:xsd="http://www.w3.org/2001/XMLSchema" xmlns:xs="http://www.w3.org/2001/XMLSchema" xmlns:p="http://schemas.microsoft.com/office/2006/metadata/properties" xmlns:ns2="d4127354-1402-4f1d-ba7f-e03d5a775dfb" xmlns:ns3="051e2176-d33a-49d7-9ec7-03ef78e08925" targetNamespace="http://schemas.microsoft.com/office/2006/metadata/properties" ma:root="true" ma:fieldsID="224c361de73fb45c6ae65f8827b5de8b" ns2:_="" ns3:_="">
    <xsd:import namespace="d4127354-1402-4f1d-ba7f-e03d5a775dfb"/>
    <xsd:import namespace="051e2176-d33a-49d7-9ec7-03ef78e0892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127354-1402-4f1d-ba7f-e03d5a775d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51e2176-d33a-49d7-9ec7-03ef78e0892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0FC3F4-A373-42FD-9BAB-3F5871B1A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127354-1402-4f1d-ba7f-e03d5a775dfb"/>
    <ds:schemaRef ds:uri="051e2176-d33a-49d7-9ec7-03ef78e089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8466BF-511A-443D-B4FA-A892A9249899}">
  <ds:schemaRefs>
    <ds:schemaRef ds:uri="http://schemas.microsoft.com/sharepoint/v3/contenttype/forms"/>
  </ds:schemaRefs>
</ds:datastoreItem>
</file>

<file path=customXml/itemProps3.xml><?xml version="1.0" encoding="utf-8"?>
<ds:datastoreItem xmlns:ds="http://schemas.openxmlformats.org/officeDocument/2006/customXml" ds:itemID="{68927CB6-7345-45E3-9292-B751D969D22F}">
  <ds:schemaRefs>
    <ds:schemaRef ds:uri="http://schemas.microsoft.com/office/2006/documentManagement/types"/>
    <ds:schemaRef ds:uri="d4127354-1402-4f1d-ba7f-e03d5a775dfb"/>
    <ds:schemaRef ds:uri="http://purl.org/dc/elements/1.1/"/>
    <ds:schemaRef ds:uri="http://schemas.microsoft.com/office/2006/metadata/properties"/>
    <ds:schemaRef ds:uri="http://purl.org/dc/terms/"/>
    <ds:schemaRef ds:uri="051e2176-d33a-49d7-9ec7-03ef78e08925"/>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994</TotalTime>
  <Words>1452</Words>
  <Application>Microsoft Office PowerPoint</Application>
  <PresentationFormat>Widescreen</PresentationFormat>
  <Paragraphs>137</Paragraphs>
  <Slides>19</Slides>
  <Notes>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19</vt:i4>
      </vt:variant>
    </vt:vector>
  </HeadingPairs>
  <TitlesOfParts>
    <vt:vector size="28" baseType="lpstr">
      <vt:lpstr>Arial</vt:lpstr>
      <vt:lpstr>Calibri</vt:lpstr>
      <vt:lpstr>Calibri Light</vt:lpstr>
      <vt:lpstr>Lato</vt:lpstr>
      <vt:lpstr>Symbol</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make sure no-one is shut out of work because of their age?</vt:lpstr>
      <vt:lpstr>The problem:</vt:lpstr>
      <vt:lpstr>The employment rate of 50-64s rose by 12 percentage points between 2000 and the start of the pandemic…</vt:lpstr>
      <vt:lpstr>…but there remained a 13 percentage point gap between the 25-49s and 50-64s…</vt:lpstr>
      <vt:lpstr>…which has widened to 14 percentage points over the course of the pandemic.</vt:lpstr>
      <vt:lpstr>People with some characteristics are more likely to fall in this gap than others.</vt:lpstr>
      <vt:lpstr>PowerPoint Presentation</vt:lpstr>
      <vt:lpstr>PowerPoint Presentation</vt:lpstr>
      <vt:lpstr>Accept and normalise working lives extending into 60s and 70s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Ahliyah Majid</dc:creator>
  <cp:lastModifiedBy>Roisin Sheehy</cp:lastModifiedBy>
  <cp:revision>39</cp:revision>
  <dcterms:created xsi:type="dcterms:W3CDTF">2018-01-24T16:19:57Z</dcterms:created>
  <dcterms:modified xsi:type="dcterms:W3CDTF">2022-11-22T11:20:26Z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0x0101003FE8F556492FB2409B3B1066F4E16943</vt:lpwstr>
  </property>
</Properties>
</file>