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689" r:id="rId5"/>
  </p:sldMasterIdLst>
  <p:notesMasterIdLst>
    <p:notesMasterId r:id="rId14"/>
  </p:notesMasterIdLst>
  <p:sldIdLst>
    <p:sldId id="291" r:id="rId6"/>
    <p:sldId id="281" r:id="rId7"/>
    <p:sldId id="2637" r:id="rId8"/>
    <p:sldId id="274" r:id="rId9"/>
    <p:sldId id="3605" r:id="rId10"/>
    <p:sldId id="3606" r:id="rId11"/>
    <p:sldId id="3607" r:id="rId12"/>
    <p:sldId id="28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E3B"/>
    <a:srgbClr val="264C59"/>
    <a:srgbClr val="0052A0"/>
    <a:srgbClr val="9F20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BE1277-31B3-4DE2-95F5-B8CD294FCC19}" v="27" dt="2019-07-05T09:56:42.4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isin Sheehy" userId="3805295e-2340-4779-bf86-696006b324ea" providerId="ADAL" clId="{92BE1277-31B3-4DE2-95F5-B8CD294FCC19}"/>
    <pc:docChg chg="undo redo custSel addSld delSld modSld sldOrd">
      <pc:chgData name="Roisin Sheehy" userId="3805295e-2340-4779-bf86-696006b324ea" providerId="ADAL" clId="{92BE1277-31B3-4DE2-95F5-B8CD294FCC19}" dt="2019-07-08T09:20:54.123" v="247" actId="1076"/>
      <pc:docMkLst>
        <pc:docMk/>
      </pc:docMkLst>
      <pc:sldChg chg="addSp delSp modSp">
        <pc:chgData name="Roisin Sheehy" userId="3805295e-2340-4779-bf86-696006b324ea" providerId="ADAL" clId="{92BE1277-31B3-4DE2-95F5-B8CD294FCC19}" dt="2019-07-08T09:20:54.123" v="247" actId="1076"/>
        <pc:sldMkLst>
          <pc:docMk/>
          <pc:sldMk cId="894758645" sldId="267"/>
        </pc:sldMkLst>
        <pc:spChg chg="del">
          <ac:chgData name="Roisin Sheehy" userId="3805295e-2340-4779-bf86-696006b324ea" providerId="ADAL" clId="{92BE1277-31B3-4DE2-95F5-B8CD294FCC19}" dt="2019-07-05T09:39:41.483" v="0" actId="478"/>
          <ac:spMkLst>
            <pc:docMk/>
            <pc:sldMk cId="894758645" sldId="267"/>
            <ac:spMk id="2" creationId="{00000000-0000-0000-0000-000000000000}"/>
          </ac:spMkLst>
        </pc:spChg>
        <pc:spChg chg="add del mod">
          <ac:chgData name="Roisin Sheehy" userId="3805295e-2340-4779-bf86-696006b324ea" providerId="ADAL" clId="{92BE1277-31B3-4DE2-95F5-B8CD294FCC19}" dt="2019-07-05T09:39:44.703" v="6" actId="478"/>
          <ac:spMkLst>
            <pc:docMk/>
            <pc:sldMk cId="894758645" sldId="267"/>
            <ac:spMk id="5" creationId="{19F56493-9AD4-4427-A3CC-39DB6260CAFF}"/>
          </ac:spMkLst>
        </pc:spChg>
        <pc:spChg chg="add mod">
          <ac:chgData name="Roisin Sheehy" userId="3805295e-2340-4779-bf86-696006b324ea" providerId="ADAL" clId="{92BE1277-31B3-4DE2-95F5-B8CD294FCC19}" dt="2019-07-08T09:20:54.123" v="247" actId="1076"/>
          <ac:spMkLst>
            <pc:docMk/>
            <pc:sldMk cId="894758645" sldId="267"/>
            <ac:spMk id="7" creationId="{6F0084FC-3E7E-458C-8AB7-8888CECB20E7}"/>
          </ac:spMkLst>
        </pc:spChg>
        <pc:spChg chg="add del mod">
          <ac:chgData name="Roisin Sheehy" userId="3805295e-2340-4779-bf86-696006b324ea" providerId="ADAL" clId="{92BE1277-31B3-4DE2-95F5-B8CD294FCC19}" dt="2019-07-05T09:43:45.456" v="62" actId="478"/>
          <ac:spMkLst>
            <pc:docMk/>
            <pc:sldMk cId="894758645" sldId="267"/>
            <ac:spMk id="8" creationId="{5AD766EF-0A85-4D4A-A954-C8A1FB14040F}"/>
          </ac:spMkLst>
        </pc:spChg>
        <pc:picChg chg="del">
          <ac:chgData name="Roisin Sheehy" userId="3805295e-2340-4779-bf86-696006b324ea" providerId="ADAL" clId="{92BE1277-31B3-4DE2-95F5-B8CD294FCC19}" dt="2019-07-05T09:39:41.796" v="1" actId="478"/>
          <ac:picMkLst>
            <pc:docMk/>
            <pc:sldMk cId="894758645" sldId="267"/>
            <ac:picMk id="4" creationId="{BA8DF3DE-B7EA-4BF4-B65C-F89DEBDE5AA7}"/>
          </ac:picMkLst>
        </pc:picChg>
        <pc:picChg chg="del">
          <ac:chgData name="Roisin Sheehy" userId="3805295e-2340-4779-bf86-696006b324ea" providerId="ADAL" clId="{92BE1277-31B3-4DE2-95F5-B8CD294FCC19}" dt="2019-07-05T09:39:43.272" v="5" actId="478"/>
          <ac:picMkLst>
            <pc:docMk/>
            <pc:sldMk cId="894758645" sldId="267"/>
            <ac:picMk id="6" creationId="{7EA74984-75AC-4C0A-BE0A-BEE0393D8FB4}"/>
          </ac:picMkLst>
        </pc:picChg>
        <pc:picChg chg="del">
          <ac:chgData name="Roisin Sheehy" userId="3805295e-2340-4779-bf86-696006b324ea" providerId="ADAL" clId="{92BE1277-31B3-4DE2-95F5-B8CD294FCC19}" dt="2019-07-05T09:39:42.030" v="2" actId="478"/>
          <ac:picMkLst>
            <pc:docMk/>
            <pc:sldMk cId="894758645" sldId="267"/>
            <ac:picMk id="226" creationId="{C08EC78B-6430-4AAB-BA70-5860AE2CEB95}"/>
          </ac:picMkLst>
        </pc:picChg>
        <pc:picChg chg="del">
          <ac:chgData name="Roisin Sheehy" userId="3805295e-2340-4779-bf86-696006b324ea" providerId="ADAL" clId="{92BE1277-31B3-4DE2-95F5-B8CD294FCC19}" dt="2019-07-05T09:39:42.311" v="3" actId="478"/>
          <ac:picMkLst>
            <pc:docMk/>
            <pc:sldMk cId="894758645" sldId="267"/>
            <ac:picMk id="230" creationId="{770F9904-4890-4768-BA0B-9CFB69A14A1C}"/>
          </ac:picMkLst>
        </pc:picChg>
        <pc:picChg chg="del">
          <ac:chgData name="Roisin Sheehy" userId="3805295e-2340-4779-bf86-696006b324ea" providerId="ADAL" clId="{92BE1277-31B3-4DE2-95F5-B8CD294FCC19}" dt="2019-07-05T09:39:42.971" v="4" actId="478"/>
          <ac:picMkLst>
            <pc:docMk/>
            <pc:sldMk cId="894758645" sldId="267"/>
            <ac:picMk id="233" creationId="{3E9F018D-0292-4290-8398-CD20DB069303}"/>
          </ac:picMkLst>
        </pc:picChg>
      </pc:sldChg>
      <pc:sldChg chg="addSp modSp add">
        <pc:chgData name="Roisin Sheehy" userId="3805295e-2340-4779-bf86-696006b324ea" providerId="ADAL" clId="{92BE1277-31B3-4DE2-95F5-B8CD294FCC19}" dt="2019-07-05T09:58:45.926" v="228" actId="1076"/>
        <pc:sldMkLst>
          <pc:docMk/>
          <pc:sldMk cId="3007304478" sldId="271"/>
        </pc:sldMkLst>
        <pc:spChg chg="add mod">
          <ac:chgData name="Roisin Sheehy" userId="3805295e-2340-4779-bf86-696006b324ea" providerId="ADAL" clId="{92BE1277-31B3-4DE2-95F5-B8CD294FCC19}" dt="2019-07-05T09:58:45.926" v="228" actId="1076"/>
          <ac:spMkLst>
            <pc:docMk/>
            <pc:sldMk cId="3007304478" sldId="271"/>
            <ac:spMk id="2" creationId="{1C04AB8A-6EB0-4353-97CE-87BD37504C7A}"/>
          </ac:spMkLst>
        </pc:spChg>
        <pc:spChg chg="mod">
          <ac:chgData name="Roisin Sheehy" userId="3805295e-2340-4779-bf86-696006b324ea" providerId="ADAL" clId="{92BE1277-31B3-4DE2-95F5-B8CD294FCC19}" dt="2019-07-05T09:58:43.551" v="227" actId="1076"/>
          <ac:spMkLst>
            <pc:docMk/>
            <pc:sldMk cId="3007304478" sldId="271"/>
            <ac:spMk id="7" creationId="{6F0084FC-3E7E-458C-8AB7-8888CECB20E7}"/>
          </ac:spMkLst>
        </pc:spChg>
      </pc:sldChg>
      <pc:sldChg chg="modSp add">
        <pc:chgData name="Roisin Sheehy" userId="3805295e-2340-4779-bf86-696006b324ea" providerId="ADAL" clId="{92BE1277-31B3-4DE2-95F5-B8CD294FCC19}" dt="2019-07-05T09:58:13.176" v="222" actId="20577"/>
        <pc:sldMkLst>
          <pc:docMk/>
          <pc:sldMk cId="3143617398" sldId="272"/>
        </pc:sldMkLst>
        <pc:spChg chg="mod">
          <ac:chgData name="Roisin Sheehy" userId="3805295e-2340-4779-bf86-696006b324ea" providerId="ADAL" clId="{92BE1277-31B3-4DE2-95F5-B8CD294FCC19}" dt="2019-07-05T09:58:10.348" v="221" actId="1076"/>
          <ac:spMkLst>
            <pc:docMk/>
            <pc:sldMk cId="3143617398" sldId="272"/>
            <ac:spMk id="2" creationId="{1C04AB8A-6EB0-4353-97CE-87BD37504C7A}"/>
          </ac:spMkLst>
        </pc:spChg>
        <pc:spChg chg="mod">
          <ac:chgData name="Roisin Sheehy" userId="3805295e-2340-4779-bf86-696006b324ea" providerId="ADAL" clId="{92BE1277-31B3-4DE2-95F5-B8CD294FCC19}" dt="2019-07-05T09:58:13.176" v="222" actId="20577"/>
          <ac:spMkLst>
            <pc:docMk/>
            <pc:sldMk cId="3143617398" sldId="272"/>
            <ac:spMk id="7" creationId="{6F0084FC-3E7E-458C-8AB7-8888CECB20E7}"/>
          </ac:spMkLst>
        </pc:spChg>
      </pc:sldChg>
      <pc:sldChg chg="modSp add">
        <pc:chgData name="Roisin Sheehy" userId="3805295e-2340-4779-bf86-696006b324ea" providerId="ADAL" clId="{92BE1277-31B3-4DE2-95F5-B8CD294FCC19}" dt="2019-07-08T09:20:29.547" v="238" actId="255"/>
        <pc:sldMkLst>
          <pc:docMk/>
          <pc:sldMk cId="516273267" sldId="273"/>
        </pc:sldMkLst>
        <pc:spChg chg="mod">
          <ac:chgData name="Roisin Sheehy" userId="3805295e-2340-4779-bf86-696006b324ea" providerId="ADAL" clId="{92BE1277-31B3-4DE2-95F5-B8CD294FCC19}" dt="2019-07-08T09:20:29.547" v="238" actId="255"/>
          <ac:spMkLst>
            <pc:docMk/>
            <pc:sldMk cId="516273267" sldId="273"/>
            <ac:spMk id="7" creationId="{6F0084FC-3E7E-458C-8AB7-8888CECB20E7}"/>
          </ac:spMkLst>
        </pc:spChg>
      </pc:sldChg>
      <pc:sldChg chg="modSp add ord">
        <pc:chgData name="Roisin Sheehy" userId="3805295e-2340-4779-bf86-696006b324ea" providerId="ADAL" clId="{92BE1277-31B3-4DE2-95F5-B8CD294FCC19}" dt="2019-07-08T09:20:22.995" v="237" actId="255"/>
        <pc:sldMkLst>
          <pc:docMk/>
          <pc:sldMk cId="617079691" sldId="274"/>
        </pc:sldMkLst>
        <pc:spChg chg="mod">
          <ac:chgData name="Roisin Sheehy" userId="3805295e-2340-4779-bf86-696006b324ea" providerId="ADAL" clId="{92BE1277-31B3-4DE2-95F5-B8CD294FCC19}" dt="2019-07-08T09:20:22.995" v="237" actId="255"/>
          <ac:spMkLst>
            <pc:docMk/>
            <pc:sldMk cId="617079691" sldId="274"/>
            <ac:spMk id="7" creationId="{6F0084FC-3E7E-458C-8AB7-8888CECB20E7}"/>
          </ac:spMkLst>
        </pc:spChg>
      </pc:sldChg>
    </pc:docChg>
  </pc:docChgLst>
  <pc:docChgLst>
    <pc:chgData name="Roisin Sheehy" userId="3805295e-2340-4779-bf86-696006b324ea" providerId="ADAL" clId="{70AB1580-26CB-4B5C-8BA9-F5071A569AF6}"/>
    <pc:docChg chg="undo custSel modSld">
      <pc:chgData name="Roisin Sheehy" userId="3805295e-2340-4779-bf86-696006b324ea" providerId="ADAL" clId="{70AB1580-26CB-4B5C-8BA9-F5071A569AF6}" dt="2019-07-05T09:36:50.495" v="1332" actId="1076"/>
      <pc:docMkLst>
        <pc:docMk/>
      </pc:docMkLst>
      <pc:sldChg chg="addSp delSp modSp">
        <pc:chgData name="Roisin Sheehy" userId="3805295e-2340-4779-bf86-696006b324ea" providerId="ADAL" clId="{70AB1580-26CB-4B5C-8BA9-F5071A569AF6}" dt="2019-07-05T08:53:19.028" v="183" actId="478"/>
        <pc:sldMkLst>
          <pc:docMk/>
          <pc:sldMk cId="206343689" sldId="256"/>
        </pc:sldMkLst>
        <pc:spChg chg="add del">
          <ac:chgData name="Roisin Sheehy" userId="3805295e-2340-4779-bf86-696006b324ea" providerId="ADAL" clId="{70AB1580-26CB-4B5C-8BA9-F5071A569AF6}" dt="2019-07-05T08:47:28.433" v="73"/>
          <ac:spMkLst>
            <pc:docMk/>
            <pc:sldMk cId="206343689" sldId="256"/>
            <ac:spMk id="2" creationId="{7425E2F8-D2D9-4214-A5EA-95375ABAEE05}"/>
          </ac:spMkLst>
        </pc:spChg>
        <pc:spChg chg="add del mod">
          <ac:chgData name="Roisin Sheehy" userId="3805295e-2340-4779-bf86-696006b324ea" providerId="ADAL" clId="{70AB1580-26CB-4B5C-8BA9-F5071A569AF6}" dt="2019-07-05T08:53:18.544" v="182" actId="478"/>
          <ac:spMkLst>
            <pc:docMk/>
            <pc:sldMk cId="206343689" sldId="256"/>
            <ac:spMk id="3" creationId="{634D0CE8-0A28-4950-BD57-F1D286AE9C61}"/>
          </ac:spMkLst>
        </pc:spChg>
        <pc:spChg chg="add mod">
          <ac:chgData name="Roisin Sheehy" userId="3805295e-2340-4779-bf86-696006b324ea" providerId="ADAL" clId="{70AB1580-26CB-4B5C-8BA9-F5071A569AF6}" dt="2019-07-05T08:48:18.802" v="112" actId="1076"/>
          <ac:spMkLst>
            <pc:docMk/>
            <pc:sldMk cId="206343689" sldId="256"/>
            <ac:spMk id="4" creationId="{1A9F6DBA-DDA3-4598-8247-48B3E8E2735A}"/>
          </ac:spMkLst>
        </pc:spChg>
        <pc:spChg chg="mod">
          <ac:chgData name="Roisin Sheehy" userId="3805295e-2340-4779-bf86-696006b324ea" providerId="ADAL" clId="{70AB1580-26CB-4B5C-8BA9-F5071A569AF6}" dt="2019-07-05T08:47:22.868" v="71" actId="1076"/>
          <ac:spMkLst>
            <pc:docMk/>
            <pc:sldMk cId="206343689" sldId="256"/>
            <ac:spMk id="6" creationId="{50975AFD-69C3-406C-9D47-911CD6FE3D37}"/>
          </ac:spMkLst>
        </pc:spChg>
        <pc:spChg chg="add del mod">
          <ac:chgData name="Roisin Sheehy" userId="3805295e-2340-4779-bf86-696006b324ea" providerId="ADAL" clId="{70AB1580-26CB-4B5C-8BA9-F5071A569AF6}" dt="2019-07-05T08:53:19.028" v="183" actId="478"/>
          <ac:spMkLst>
            <pc:docMk/>
            <pc:sldMk cId="206343689" sldId="256"/>
            <ac:spMk id="7" creationId="{9012D34D-7671-4808-9151-1DE491AFF9AA}"/>
          </ac:spMkLst>
        </pc:spChg>
      </pc:sldChg>
      <pc:sldChg chg="modSp">
        <pc:chgData name="Roisin Sheehy" userId="3805295e-2340-4779-bf86-696006b324ea" providerId="ADAL" clId="{70AB1580-26CB-4B5C-8BA9-F5071A569AF6}" dt="2019-07-05T09:22:05.312" v="922" actId="20577"/>
        <pc:sldMkLst>
          <pc:docMk/>
          <pc:sldMk cId="3456601059" sldId="262"/>
        </pc:sldMkLst>
        <pc:spChg chg="mod">
          <ac:chgData name="Roisin Sheehy" userId="3805295e-2340-4779-bf86-696006b324ea" providerId="ADAL" clId="{70AB1580-26CB-4B5C-8BA9-F5071A569AF6}" dt="2019-07-05T09:22:05.312" v="922" actId="20577"/>
          <ac:spMkLst>
            <pc:docMk/>
            <pc:sldMk cId="3456601059" sldId="262"/>
            <ac:spMk id="2" creationId="{00000000-0000-0000-0000-000000000000}"/>
          </ac:spMkLst>
        </pc:spChg>
      </pc:sldChg>
      <pc:sldChg chg="addSp delSp modSp">
        <pc:chgData name="Roisin Sheehy" userId="3805295e-2340-4779-bf86-696006b324ea" providerId="ADAL" clId="{70AB1580-26CB-4B5C-8BA9-F5071A569AF6}" dt="2019-07-05T08:51:01.686" v="153" actId="1076"/>
        <pc:sldMkLst>
          <pc:docMk/>
          <pc:sldMk cId="3211741836" sldId="266"/>
        </pc:sldMkLst>
        <pc:spChg chg="mod">
          <ac:chgData name="Roisin Sheehy" userId="3805295e-2340-4779-bf86-696006b324ea" providerId="ADAL" clId="{70AB1580-26CB-4B5C-8BA9-F5071A569AF6}" dt="2019-07-05T08:51:01.686" v="153" actId="1076"/>
          <ac:spMkLst>
            <pc:docMk/>
            <pc:sldMk cId="3211741836" sldId="266"/>
            <ac:spMk id="13" creationId="{2E879C69-0329-4355-A13D-E55671EB38A5}"/>
          </ac:spMkLst>
        </pc:spChg>
        <pc:spChg chg="add del mod">
          <ac:chgData name="Roisin Sheehy" userId="3805295e-2340-4779-bf86-696006b324ea" providerId="ADAL" clId="{70AB1580-26CB-4B5C-8BA9-F5071A569AF6}" dt="2019-07-05T08:50:49.956" v="150" actId="478"/>
          <ac:spMkLst>
            <pc:docMk/>
            <pc:sldMk cId="3211741836" sldId="266"/>
            <ac:spMk id="14" creationId="{EA03FC58-1993-4401-AA98-370960C617DB}"/>
          </ac:spMkLst>
        </pc:spChg>
        <pc:spChg chg="add del mod">
          <ac:chgData name="Roisin Sheehy" userId="3805295e-2340-4779-bf86-696006b324ea" providerId="ADAL" clId="{70AB1580-26CB-4B5C-8BA9-F5071A569AF6}" dt="2019-07-05T08:50:48.631" v="149" actId="478"/>
          <ac:spMkLst>
            <pc:docMk/>
            <pc:sldMk cId="3211741836" sldId="266"/>
            <ac:spMk id="15" creationId="{A51DE773-C4A8-47EA-A14C-E22DFE5D6295}"/>
          </ac:spMkLst>
        </pc:spChg>
        <pc:spChg chg="add del mod">
          <ac:chgData name="Roisin Sheehy" userId="3805295e-2340-4779-bf86-696006b324ea" providerId="ADAL" clId="{70AB1580-26CB-4B5C-8BA9-F5071A569AF6}" dt="2019-07-05T08:50:26.538" v="146" actId="478"/>
          <ac:spMkLst>
            <pc:docMk/>
            <pc:sldMk cId="3211741836" sldId="266"/>
            <ac:spMk id="16" creationId="{55FC90E0-A9B8-4AB6-BCF4-F6C3E5172D75}"/>
          </ac:spMkLst>
        </pc:spChg>
        <pc:spChg chg="add del mod">
          <ac:chgData name="Roisin Sheehy" userId="3805295e-2340-4779-bf86-696006b324ea" providerId="ADAL" clId="{70AB1580-26CB-4B5C-8BA9-F5071A569AF6}" dt="2019-07-05T08:50:26.100" v="145" actId="478"/>
          <ac:spMkLst>
            <pc:docMk/>
            <pc:sldMk cId="3211741836" sldId="266"/>
            <ac:spMk id="17" creationId="{12464197-D98A-426F-AE7D-2F65D2241C28}"/>
          </ac:spMkLst>
        </pc:spChg>
        <pc:spChg chg="mod">
          <ac:chgData name="Roisin Sheehy" userId="3805295e-2340-4779-bf86-696006b324ea" providerId="ADAL" clId="{70AB1580-26CB-4B5C-8BA9-F5071A569AF6}" dt="2019-07-05T08:51:00.046" v="152" actId="1076"/>
          <ac:spMkLst>
            <pc:docMk/>
            <pc:sldMk cId="3211741836" sldId="266"/>
            <ac:spMk id="18" creationId="{B1454264-8B36-4A5F-A21D-8189E58BF8A8}"/>
          </ac:spMkLst>
        </pc:spChg>
        <pc:spChg chg="del mod">
          <ac:chgData name="Roisin Sheehy" userId="3805295e-2340-4779-bf86-696006b324ea" providerId="ADAL" clId="{70AB1580-26CB-4B5C-8BA9-F5071A569AF6}" dt="2019-07-05T08:50:50.291" v="151" actId="478"/>
          <ac:spMkLst>
            <pc:docMk/>
            <pc:sldMk cId="3211741836" sldId="266"/>
            <ac:spMk id="19" creationId="{4F96247E-0587-4900-804D-B1600AF93C77}"/>
          </ac:spMkLst>
        </pc:spChg>
        <pc:spChg chg="del">
          <ac:chgData name="Roisin Sheehy" userId="3805295e-2340-4779-bf86-696006b324ea" providerId="ADAL" clId="{70AB1580-26CB-4B5C-8BA9-F5071A569AF6}" dt="2019-07-05T08:48:50.469" v="121" actId="478"/>
          <ac:spMkLst>
            <pc:docMk/>
            <pc:sldMk cId="3211741836" sldId="266"/>
            <ac:spMk id="20" creationId="{D4B77A8B-4EAE-48B0-A057-3D1B5AB981A1}"/>
          </ac:spMkLst>
        </pc:spChg>
        <pc:spChg chg="del mod">
          <ac:chgData name="Roisin Sheehy" userId="3805295e-2340-4779-bf86-696006b324ea" providerId="ADAL" clId="{70AB1580-26CB-4B5C-8BA9-F5071A569AF6}" dt="2019-07-05T08:48:49.548" v="120" actId="478"/>
          <ac:spMkLst>
            <pc:docMk/>
            <pc:sldMk cId="3211741836" sldId="266"/>
            <ac:spMk id="21" creationId="{6A00BCE6-CF4B-4ECA-BBD3-92323D337BD4}"/>
          </ac:spMkLst>
        </pc:spChg>
        <pc:spChg chg="del mod">
          <ac:chgData name="Roisin Sheehy" userId="3805295e-2340-4779-bf86-696006b324ea" providerId="ADAL" clId="{70AB1580-26CB-4B5C-8BA9-F5071A569AF6}" dt="2019-07-05T08:48:48.579" v="119" actId="478"/>
          <ac:spMkLst>
            <pc:docMk/>
            <pc:sldMk cId="3211741836" sldId="266"/>
            <ac:spMk id="22" creationId="{7E6D26AF-9408-409A-B751-4C458EFB1100}"/>
          </ac:spMkLst>
        </pc:spChg>
        <pc:spChg chg="del">
          <ac:chgData name="Roisin Sheehy" userId="3805295e-2340-4779-bf86-696006b324ea" providerId="ADAL" clId="{70AB1580-26CB-4B5C-8BA9-F5071A569AF6}" dt="2019-07-05T08:48:50.830" v="122" actId="478"/>
          <ac:spMkLst>
            <pc:docMk/>
            <pc:sldMk cId="3211741836" sldId="266"/>
            <ac:spMk id="23" creationId="{72C4DB94-24D2-4077-91BD-9C2E93DF1DC4}"/>
          </ac:spMkLst>
        </pc:spChg>
        <pc:picChg chg="del mod">
          <ac:chgData name="Roisin Sheehy" userId="3805295e-2340-4779-bf86-696006b324ea" providerId="ADAL" clId="{70AB1580-26CB-4B5C-8BA9-F5071A569AF6}" dt="2019-07-05T08:49:49.795" v="137" actId="478"/>
          <ac:picMkLst>
            <pc:docMk/>
            <pc:sldMk cId="3211741836" sldId="266"/>
            <ac:picMk id="8" creationId="{558930D5-768A-491D-AFAE-DEE526CA037D}"/>
          </ac:picMkLst>
        </pc:picChg>
        <pc:picChg chg="del">
          <ac:chgData name="Roisin Sheehy" userId="3805295e-2340-4779-bf86-696006b324ea" providerId="ADAL" clId="{70AB1580-26CB-4B5C-8BA9-F5071A569AF6}" dt="2019-07-05T08:48:25.858" v="113" actId="478"/>
          <ac:picMkLst>
            <pc:docMk/>
            <pc:sldMk cId="3211741836" sldId="266"/>
            <ac:picMk id="12" creationId="{5C143E5E-9ECA-4E67-9DEB-FDDF5ADE844A}"/>
          </ac:picMkLst>
        </pc:picChg>
      </pc:sldChg>
      <pc:sldChg chg="addSp delSp modSp">
        <pc:chgData name="Roisin Sheehy" userId="3805295e-2340-4779-bf86-696006b324ea" providerId="ADAL" clId="{70AB1580-26CB-4B5C-8BA9-F5071A569AF6}" dt="2019-07-05T09:34:52.043" v="1297" actId="1076"/>
        <pc:sldMkLst>
          <pc:docMk/>
          <pc:sldMk cId="894758645" sldId="267"/>
        </pc:sldMkLst>
        <pc:spChg chg="mod">
          <ac:chgData name="Roisin Sheehy" userId="3805295e-2340-4779-bf86-696006b324ea" providerId="ADAL" clId="{70AB1580-26CB-4B5C-8BA9-F5071A569AF6}" dt="2019-07-05T09:05:24.901" v="348" actId="1076"/>
          <ac:spMkLst>
            <pc:docMk/>
            <pc:sldMk cId="894758645" sldId="267"/>
            <ac:spMk id="2" creationId="{00000000-0000-0000-0000-000000000000}"/>
          </ac:spMkLst>
        </pc:spChg>
        <pc:picChg chg="add mod">
          <ac:chgData name="Roisin Sheehy" userId="3805295e-2340-4779-bf86-696006b324ea" providerId="ADAL" clId="{70AB1580-26CB-4B5C-8BA9-F5071A569AF6}" dt="2019-07-05T09:05:30.917" v="362" actId="1036"/>
          <ac:picMkLst>
            <pc:docMk/>
            <pc:sldMk cId="894758645" sldId="267"/>
            <ac:picMk id="4" creationId="{BA8DF3DE-B7EA-4BF4-B65C-F89DEBDE5AA7}"/>
          </ac:picMkLst>
        </pc:picChg>
        <pc:picChg chg="add mod">
          <ac:chgData name="Roisin Sheehy" userId="3805295e-2340-4779-bf86-696006b324ea" providerId="ADAL" clId="{70AB1580-26CB-4B5C-8BA9-F5071A569AF6}" dt="2019-07-05T09:34:52.043" v="1297" actId="1076"/>
          <ac:picMkLst>
            <pc:docMk/>
            <pc:sldMk cId="894758645" sldId="267"/>
            <ac:picMk id="6" creationId="{7EA74984-75AC-4C0A-BE0A-BEE0393D8FB4}"/>
          </ac:picMkLst>
        </pc:picChg>
        <pc:picChg chg="mod">
          <ac:chgData name="Roisin Sheehy" userId="3805295e-2340-4779-bf86-696006b324ea" providerId="ADAL" clId="{70AB1580-26CB-4B5C-8BA9-F5071A569AF6}" dt="2019-07-05T09:05:30.917" v="362" actId="1036"/>
          <ac:picMkLst>
            <pc:docMk/>
            <pc:sldMk cId="894758645" sldId="267"/>
            <ac:picMk id="226" creationId="{C08EC78B-6430-4AAB-BA70-5860AE2CEB95}"/>
          </ac:picMkLst>
        </pc:picChg>
        <pc:picChg chg="del">
          <ac:chgData name="Roisin Sheehy" userId="3805295e-2340-4779-bf86-696006b324ea" providerId="ADAL" clId="{70AB1580-26CB-4B5C-8BA9-F5071A569AF6}" dt="2019-07-05T08:54:37.636" v="197" actId="478"/>
          <ac:picMkLst>
            <pc:docMk/>
            <pc:sldMk cId="894758645" sldId="267"/>
            <ac:picMk id="228" creationId="{40562B6B-1831-4ACE-8B76-C029E5522731}"/>
          </ac:picMkLst>
        </pc:picChg>
        <pc:picChg chg="mod">
          <ac:chgData name="Roisin Sheehy" userId="3805295e-2340-4779-bf86-696006b324ea" providerId="ADAL" clId="{70AB1580-26CB-4B5C-8BA9-F5071A569AF6}" dt="2019-07-05T09:05:30.917" v="362" actId="1036"/>
          <ac:picMkLst>
            <pc:docMk/>
            <pc:sldMk cId="894758645" sldId="267"/>
            <ac:picMk id="230" creationId="{770F9904-4890-4768-BA0B-9CFB69A14A1C}"/>
          </ac:picMkLst>
        </pc:picChg>
        <pc:picChg chg="del">
          <ac:chgData name="Roisin Sheehy" userId="3805295e-2340-4779-bf86-696006b324ea" providerId="ADAL" clId="{70AB1580-26CB-4B5C-8BA9-F5071A569AF6}" dt="2019-07-05T08:54:37.087" v="196" actId="478"/>
          <ac:picMkLst>
            <pc:docMk/>
            <pc:sldMk cId="894758645" sldId="267"/>
            <ac:picMk id="231" creationId="{6E9CF21C-D182-4537-9E55-BD0D62D0A965}"/>
          </ac:picMkLst>
        </pc:picChg>
        <pc:picChg chg="mod">
          <ac:chgData name="Roisin Sheehy" userId="3805295e-2340-4779-bf86-696006b324ea" providerId="ADAL" clId="{70AB1580-26CB-4B5C-8BA9-F5071A569AF6}" dt="2019-07-05T09:05:30.917" v="362" actId="1036"/>
          <ac:picMkLst>
            <pc:docMk/>
            <pc:sldMk cId="894758645" sldId="267"/>
            <ac:picMk id="233" creationId="{3E9F018D-0292-4290-8398-CD20DB069303}"/>
          </ac:picMkLst>
        </pc:picChg>
      </pc:sldChg>
    </pc:docChg>
  </pc:docChgLst>
  <pc:docChgLst>
    <pc:chgData name="Mintra Sadler" userId="2e57e5b4-fc7b-4585-b458-0dd182ec351d" providerId="ADAL" clId="{F3078A89-A9CD-4CD7-9F43-AA5A7E658352}"/>
    <pc:docChg chg="undo custSel delSld modSld modMainMaster">
      <pc:chgData name="Mintra Sadler" userId="2e57e5b4-fc7b-4585-b458-0dd182ec351d" providerId="ADAL" clId="{F3078A89-A9CD-4CD7-9F43-AA5A7E658352}" dt="2019-07-03T13:30:15.753" v="56" actId="14100"/>
      <pc:docMkLst>
        <pc:docMk/>
      </pc:docMkLst>
      <pc:sldChg chg="delSp">
        <pc:chgData name="Mintra Sadler" userId="2e57e5b4-fc7b-4585-b458-0dd182ec351d" providerId="ADAL" clId="{F3078A89-A9CD-4CD7-9F43-AA5A7E658352}" dt="2019-06-27T15:44:29.262" v="6" actId="478"/>
        <pc:sldMkLst>
          <pc:docMk/>
          <pc:sldMk cId="206343689" sldId="256"/>
        </pc:sldMkLst>
        <pc:picChg chg="del">
          <ac:chgData name="Mintra Sadler" userId="2e57e5b4-fc7b-4585-b458-0dd182ec351d" providerId="ADAL" clId="{F3078A89-A9CD-4CD7-9F43-AA5A7E658352}" dt="2019-06-27T15:44:29.262" v="6" actId="478"/>
          <ac:picMkLst>
            <pc:docMk/>
            <pc:sldMk cId="206343689" sldId="256"/>
            <ac:picMk id="5" creationId="{95417E52-FEE5-451E-BD9C-98B8745CF1F4}"/>
          </ac:picMkLst>
        </pc:picChg>
      </pc:sldChg>
      <pc:sldChg chg="delSp">
        <pc:chgData name="Mintra Sadler" userId="2e57e5b4-fc7b-4585-b458-0dd182ec351d" providerId="ADAL" clId="{F3078A89-A9CD-4CD7-9F43-AA5A7E658352}" dt="2019-06-27T15:45:27.794" v="19" actId="478"/>
        <pc:sldMkLst>
          <pc:docMk/>
          <pc:sldMk cId="3456601059" sldId="262"/>
        </pc:sldMkLst>
        <pc:picChg chg="del">
          <ac:chgData name="Mintra Sadler" userId="2e57e5b4-fc7b-4585-b458-0dd182ec351d" providerId="ADAL" clId="{F3078A89-A9CD-4CD7-9F43-AA5A7E658352}" dt="2019-06-27T15:45:27.794" v="19" actId="478"/>
          <ac:picMkLst>
            <pc:docMk/>
            <pc:sldMk cId="3456601059" sldId="262"/>
            <ac:picMk id="3" creationId="{78ECCCE8-67D9-4F9D-A850-91564CD2555D}"/>
          </ac:picMkLst>
        </pc:picChg>
      </pc:sldChg>
      <pc:sldChg chg="delSp">
        <pc:chgData name="Mintra Sadler" userId="2e57e5b4-fc7b-4585-b458-0dd182ec351d" providerId="ADAL" clId="{F3078A89-A9CD-4CD7-9F43-AA5A7E658352}" dt="2019-06-27T15:44:37.310" v="8" actId="478"/>
        <pc:sldMkLst>
          <pc:docMk/>
          <pc:sldMk cId="3211741836" sldId="266"/>
        </pc:sldMkLst>
        <pc:picChg chg="del">
          <ac:chgData name="Mintra Sadler" userId="2e57e5b4-fc7b-4585-b458-0dd182ec351d" providerId="ADAL" clId="{F3078A89-A9CD-4CD7-9F43-AA5A7E658352}" dt="2019-06-27T15:44:35.444" v="7" actId="478"/>
          <ac:picMkLst>
            <pc:docMk/>
            <pc:sldMk cId="3211741836" sldId="266"/>
            <ac:picMk id="9" creationId="{1C18A8A5-220D-4B57-9F19-E8513BEA806F}"/>
          </ac:picMkLst>
        </pc:picChg>
        <pc:picChg chg="del">
          <ac:chgData name="Mintra Sadler" userId="2e57e5b4-fc7b-4585-b458-0dd182ec351d" providerId="ADAL" clId="{F3078A89-A9CD-4CD7-9F43-AA5A7E658352}" dt="2019-06-27T15:44:37.310" v="8" actId="478"/>
          <ac:picMkLst>
            <pc:docMk/>
            <pc:sldMk cId="3211741836" sldId="266"/>
            <ac:picMk id="10" creationId="{1FD8A57F-E3C0-45C9-A0BA-1F449945199F}"/>
          </ac:picMkLst>
        </pc:picChg>
      </pc:sldChg>
      <pc:sldChg chg="delSp">
        <pc:chgData name="Mintra Sadler" userId="2e57e5b4-fc7b-4585-b458-0dd182ec351d" providerId="ADAL" clId="{F3078A89-A9CD-4CD7-9F43-AA5A7E658352}" dt="2019-06-27T15:44:42.697" v="10" actId="478"/>
        <pc:sldMkLst>
          <pc:docMk/>
          <pc:sldMk cId="894758645" sldId="267"/>
        </pc:sldMkLst>
        <pc:spChg chg="del">
          <ac:chgData name="Mintra Sadler" userId="2e57e5b4-fc7b-4585-b458-0dd182ec351d" providerId="ADAL" clId="{F3078A89-A9CD-4CD7-9F43-AA5A7E658352}" dt="2019-06-27T15:44:42.697" v="10" actId="478"/>
          <ac:spMkLst>
            <pc:docMk/>
            <pc:sldMk cId="894758645" sldId="267"/>
            <ac:spMk id="235" creationId="{176F1C38-21EF-4AF4-9EE2-29A28D3104F5}"/>
          </ac:spMkLst>
        </pc:spChg>
        <pc:picChg chg="del">
          <ac:chgData name="Mintra Sadler" userId="2e57e5b4-fc7b-4585-b458-0dd182ec351d" providerId="ADAL" clId="{F3078A89-A9CD-4CD7-9F43-AA5A7E658352}" dt="2019-06-27T15:44:40.961" v="9" actId="478"/>
          <ac:picMkLst>
            <pc:docMk/>
            <pc:sldMk cId="894758645" sldId="267"/>
            <ac:picMk id="8" creationId="{6A1CC45B-1327-45FD-A39F-6F420B690404}"/>
          </ac:picMkLst>
        </pc:picChg>
      </pc:sldChg>
      <pc:sldMasterChg chg="addSp delSp modSp">
        <pc:chgData name="Mintra Sadler" userId="2e57e5b4-fc7b-4585-b458-0dd182ec351d" providerId="ADAL" clId="{F3078A89-A9CD-4CD7-9F43-AA5A7E658352}" dt="2019-06-27T15:44:18.070" v="5" actId="1076"/>
        <pc:sldMasterMkLst>
          <pc:docMk/>
          <pc:sldMasterMk cId="2145986471" sldId="2147483648"/>
        </pc:sldMasterMkLst>
        <pc:picChg chg="del">
          <ac:chgData name="Mintra Sadler" userId="2e57e5b4-fc7b-4585-b458-0dd182ec351d" providerId="ADAL" clId="{F3078A89-A9CD-4CD7-9F43-AA5A7E658352}" dt="2019-06-27T15:44:09.622" v="2" actId="478"/>
          <ac:picMkLst>
            <pc:docMk/>
            <pc:sldMasterMk cId="2145986471" sldId="2147483648"/>
            <ac:picMk id="2" creationId="{266B59E6-882C-45DE-8238-3219156196B6}"/>
          </ac:picMkLst>
        </pc:picChg>
        <pc:picChg chg="del">
          <ac:chgData name="Mintra Sadler" userId="2e57e5b4-fc7b-4585-b458-0dd182ec351d" providerId="ADAL" clId="{F3078A89-A9CD-4CD7-9F43-AA5A7E658352}" dt="2019-06-27T15:44:13.555" v="4" actId="478"/>
          <ac:picMkLst>
            <pc:docMk/>
            <pc:sldMasterMk cId="2145986471" sldId="2147483648"/>
            <ac:picMk id="3" creationId="{F117EC7B-24E9-4E12-9F0E-12CD57994621}"/>
          </ac:picMkLst>
        </pc:picChg>
        <pc:picChg chg="add mod">
          <ac:chgData name="Mintra Sadler" userId="2e57e5b4-fc7b-4585-b458-0dd182ec351d" providerId="ADAL" clId="{F3078A89-A9CD-4CD7-9F43-AA5A7E658352}" dt="2019-06-27T15:44:18.070" v="5" actId="1076"/>
          <ac:picMkLst>
            <pc:docMk/>
            <pc:sldMasterMk cId="2145986471" sldId="2147483648"/>
            <ac:picMk id="5" creationId="{35F13DDF-48A5-4F79-8694-5C250E65D63B}"/>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474608-9B3F-430B-9C7B-EAFB3339CD75}" type="datetimeFigureOut">
              <a:rPr lang="en-GB" smtClean="0"/>
              <a:t>16/11/2022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145C2-8452-4854-B0F5-621CBE12DCB1}" type="slidenum">
              <a:rPr lang="en-GB" smtClean="0"/>
              <a:t>‹#›</a:t>
            </a:fld>
            <a:endParaRPr lang="en-GB"/>
          </a:p>
        </p:txBody>
      </p:sp>
    </p:spTree>
    <p:extLst>
      <p:ext uri="{BB962C8B-B14F-4D97-AF65-F5344CB8AC3E}">
        <p14:creationId xmlns:p14="http://schemas.microsoft.com/office/powerpoint/2010/main" val="956976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C779B3B-2846-458E-8025-C721B83758EF}" type="datetimeFigureOut">
              <a:rPr lang="en-GB" smtClean="0"/>
              <a:t>16/11/2022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4ECCA8-C7C2-410D-9DEB-728EDE7CEDD6}" type="slidenum">
              <a:rPr lang="en-GB" smtClean="0"/>
              <a:t>‹#›</a:t>
            </a:fld>
            <a:endParaRPr lang="en-GB"/>
          </a:p>
        </p:txBody>
      </p:sp>
    </p:spTree>
    <p:extLst>
      <p:ext uri="{BB962C8B-B14F-4D97-AF65-F5344CB8AC3E}">
        <p14:creationId xmlns:p14="http://schemas.microsoft.com/office/powerpoint/2010/main" val="721742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779B3B-2846-458E-8025-C721B83758EF}" type="datetimeFigureOut">
              <a:rPr lang="en-GB" smtClean="0"/>
              <a:t>16/11/2022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4ECCA8-C7C2-410D-9DEB-728EDE7CEDD6}" type="slidenum">
              <a:rPr lang="en-GB" smtClean="0"/>
              <a:t>‹#›</a:t>
            </a:fld>
            <a:endParaRPr lang="en-GB"/>
          </a:p>
        </p:txBody>
      </p:sp>
    </p:spTree>
    <p:extLst>
      <p:ext uri="{BB962C8B-B14F-4D97-AF65-F5344CB8AC3E}">
        <p14:creationId xmlns:p14="http://schemas.microsoft.com/office/powerpoint/2010/main" val="266348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779B3B-2846-458E-8025-C721B83758EF}" type="datetimeFigureOut">
              <a:rPr lang="en-GB" smtClean="0"/>
              <a:t>16/11/2022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4ECCA8-C7C2-410D-9DEB-728EDE7CEDD6}" type="slidenum">
              <a:rPr lang="en-GB" smtClean="0"/>
              <a:t>‹#›</a:t>
            </a:fld>
            <a:endParaRPr lang="en-GB"/>
          </a:p>
        </p:txBody>
      </p:sp>
    </p:spTree>
    <p:extLst>
      <p:ext uri="{BB962C8B-B14F-4D97-AF65-F5344CB8AC3E}">
        <p14:creationId xmlns:p14="http://schemas.microsoft.com/office/powerpoint/2010/main" val="1617460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B219ECF-2E4F-4502-A47D-3E5F0F7DDA24}"/>
              </a:ext>
            </a:extLst>
          </p:cNvPr>
          <p:cNvSpPr>
            <a:spLocks noGrp="1"/>
          </p:cNvSpPr>
          <p:nvPr>
            <p:ph type="dt" sz="half" idx="10"/>
          </p:nvPr>
        </p:nvSpPr>
        <p:spPr/>
        <p:txBody>
          <a:bodyPr/>
          <a:lstStyle>
            <a:lvl1pPr>
              <a:defRPr>
                <a:solidFill>
                  <a:schemeClr val="bg1"/>
                </a:solidFill>
              </a:defRPr>
            </a:lvl1pPr>
          </a:lstStyle>
          <a:p>
            <a:fld id="{A9200816-9B0A-4F51-A419-B2B861C05C8F}" type="datetimeFigureOut">
              <a:rPr lang="en-GB" smtClean="0"/>
              <a:pPr/>
              <a:t>16/11/2022</a:t>
            </a:fld>
            <a:endParaRPr lang="en-GB" dirty="0"/>
          </a:p>
        </p:txBody>
      </p:sp>
      <p:sp>
        <p:nvSpPr>
          <p:cNvPr id="5" name="Footer Placeholder 4">
            <a:extLst>
              <a:ext uri="{FF2B5EF4-FFF2-40B4-BE49-F238E27FC236}">
                <a16:creationId xmlns:a16="http://schemas.microsoft.com/office/drawing/2014/main" id="{6F3034EA-BBCC-4B74-97F5-F74BBFF3BACD}"/>
              </a:ext>
            </a:extLst>
          </p:cNvPr>
          <p:cNvSpPr>
            <a:spLocks noGrp="1"/>
          </p:cNvSpPr>
          <p:nvPr>
            <p:ph type="ftr" sz="quarter" idx="11"/>
          </p:nvPr>
        </p:nvSpPr>
        <p:spPr/>
        <p:txBody>
          <a:bodyPr/>
          <a:lstStyle/>
          <a:p>
            <a:endParaRPr lang="en-GB" dirty="0"/>
          </a:p>
        </p:txBody>
      </p:sp>
      <p:sp>
        <p:nvSpPr>
          <p:cNvPr id="9" name="Rectangle 8">
            <a:extLst>
              <a:ext uri="{FF2B5EF4-FFF2-40B4-BE49-F238E27FC236}">
                <a16:creationId xmlns:a16="http://schemas.microsoft.com/office/drawing/2014/main" id="{DB2435A6-FF45-6AF8-2835-E360FEDB64C4}"/>
              </a:ext>
            </a:extLst>
          </p:cNvPr>
          <p:cNvSpPr/>
          <p:nvPr/>
        </p:nvSpPr>
        <p:spPr>
          <a:xfrm>
            <a:off x="0" y="1542317"/>
            <a:ext cx="11192608" cy="353565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pic>
        <p:nvPicPr>
          <p:cNvPr id="13" name="Picture 12" descr="Logo&#10;&#10;Description automatically generated">
            <a:extLst>
              <a:ext uri="{FF2B5EF4-FFF2-40B4-BE49-F238E27FC236}">
                <a16:creationId xmlns:a16="http://schemas.microsoft.com/office/drawing/2014/main" id="{472A9B57-E98D-38D1-77C9-E4D9FDA36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33" y="360071"/>
            <a:ext cx="1470206" cy="786684"/>
          </a:xfrm>
          <a:prstGeom prst="rect">
            <a:avLst/>
          </a:prstGeom>
        </p:spPr>
      </p:pic>
      <p:sp>
        <p:nvSpPr>
          <p:cNvPr id="12" name="Title 1">
            <a:extLst>
              <a:ext uri="{FF2B5EF4-FFF2-40B4-BE49-F238E27FC236}">
                <a16:creationId xmlns:a16="http://schemas.microsoft.com/office/drawing/2014/main" id="{AB4A0617-FEA5-BE4C-F17E-B69D5B51BB37}"/>
              </a:ext>
            </a:extLst>
          </p:cNvPr>
          <p:cNvSpPr>
            <a:spLocks noGrp="1"/>
          </p:cNvSpPr>
          <p:nvPr>
            <p:ph type="ctrTitle" hasCustomPrompt="1"/>
          </p:nvPr>
        </p:nvSpPr>
        <p:spPr>
          <a:xfrm>
            <a:off x="1524000" y="1152867"/>
            <a:ext cx="9144000" cy="2387600"/>
          </a:xfrm>
        </p:spPr>
        <p:txBody>
          <a:bodyPr anchor="b">
            <a:normAutofit/>
          </a:bodyPr>
          <a:lstStyle>
            <a:lvl1pPr algn="l">
              <a:defRPr sz="4800">
                <a:solidFill>
                  <a:schemeClr val="bg1"/>
                </a:solidFill>
              </a:defRPr>
            </a:lvl1pPr>
          </a:lstStyle>
          <a:p>
            <a:r>
              <a:rPr lang="en-US" dirty="0"/>
              <a:t>Click to edit master </a:t>
            </a:r>
            <a:br>
              <a:rPr lang="en-US" dirty="0"/>
            </a:br>
            <a:r>
              <a:rPr lang="en-US" dirty="0"/>
              <a:t>sub title style</a:t>
            </a:r>
            <a:endParaRPr lang="en-GB" dirty="0"/>
          </a:p>
        </p:txBody>
      </p:sp>
      <p:sp>
        <p:nvSpPr>
          <p:cNvPr id="14" name="Subtitle 2">
            <a:extLst>
              <a:ext uri="{FF2B5EF4-FFF2-40B4-BE49-F238E27FC236}">
                <a16:creationId xmlns:a16="http://schemas.microsoft.com/office/drawing/2014/main" id="{1EFE467C-5D58-699B-C48E-B7C731746A1F}"/>
              </a:ext>
            </a:extLst>
          </p:cNvPr>
          <p:cNvSpPr>
            <a:spLocks noGrp="1"/>
          </p:cNvSpPr>
          <p:nvPr>
            <p:ph type="subTitle" idx="1" hasCustomPrompt="1"/>
          </p:nvPr>
        </p:nvSpPr>
        <p:spPr>
          <a:xfrm>
            <a:off x="1524000" y="3602038"/>
            <a:ext cx="9144000" cy="1655762"/>
          </a:xfrm>
        </p:spPr>
        <p:txBody>
          <a:bodyPr>
            <a:normAutofit/>
          </a:bodyPr>
          <a:lstStyle>
            <a:lvl1pPr marL="0" indent="0" algn="l">
              <a:buNone/>
              <a:defRPr sz="2400">
                <a:solidFill>
                  <a:schemeClr val="bg1"/>
                </a:solidFill>
                <a:latin typeface="Fira Sans Condense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551882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ne Col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A2DF1-FEDE-4A8B-9E01-A91E20D33002}"/>
              </a:ext>
            </a:extLst>
          </p:cNvPr>
          <p:cNvSpPr>
            <a:spLocks noGrp="1"/>
          </p:cNvSpPr>
          <p:nvPr>
            <p:ph type="title" hasCustomPrompt="1"/>
          </p:nvPr>
        </p:nvSpPr>
        <p:spPr>
          <a:xfrm>
            <a:off x="838200" y="983457"/>
            <a:ext cx="10515600" cy="739836"/>
          </a:xfrm>
        </p:spPr>
        <p:txBody>
          <a:bodyPr>
            <a:normAutofit/>
          </a:bodyPr>
          <a:lstStyle>
            <a:lvl1pPr>
              <a:defRPr sz="2400">
                <a:solidFill>
                  <a:schemeClr val="accent1"/>
                </a:solidFill>
              </a:defRPr>
            </a:lvl1pPr>
          </a:lstStyle>
          <a:p>
            <a:r>
              <a:rPr lang="en-US" dirty="0"/>
              <a:t>Click to edit content style</a:t>
            </a:r>
            <a:endParaRPr lang="en-GB" dirty="0"/>
          </a:p>
        </p:txBody>
      </p:sp>
      <p:sp>
        <p:nvSpPr>
          <p:cNvPr id="5" name="Date Placeholder 4">
            <a:extLst>
              <a:ext uri="{FF2B5EF4-FFF2-40B4-BE49-F238E27FC236}">
                <a16:creationId xmlns:a16="http://schemas.microsoft.com/office/drawing/2014/main" id="{301CABC0-EC5C-4EC6-BF06-CC0628CED693}"/>
              </a:ext>
            </a:extLst>
          </p:cNvPr>
          <p:cNvSpPr>
            <a:spLocks noGrp="1"/>
          </p:cNvSpPr>
          <p:nvPr>
            <p:ph type="dt" sz="half" idx="10"/>
          </p:nvPr>
        </p:nvSpPr>
        <p:spPr/>
        <p:txBody>
          <a:bodyPr/>
          <a:lstStyle>
            <a:lvl1pPr>
              <a:defRPr>
                <a:solidFill>
                  <a:schemeClr val="accent1"/>
                </a:solidFill>
              </a:defRPr>
            </a:lvl1pPr>
          </a:lstStyle>
          <a:p>
            <a:fld id="{A9200816-9B0A-4F51-A419-B2B861C05C8F}" type="datetimeFigureOut">
              <a:rPr lang="en-GB" smtClean="0"/>
              <a:pPr/>
              <a:t>16/11/2022</a:t>
            </a:fld>
            <a:endParaRPr lang="en-GB" dirty="0"/>
          </a:p>
        </p:txBody>
      </p:sp>
      <p:sp>
        <p:nvSpPr>
          <p:cNvPr id="6" name="Footer Placeholder 5">
            <a:extLst>
              <a:ext uri="{FF2B5EF4-FFF2-40B4-BE49-F238E27FC236}">
                <a16:creationId xmlns:a16="http://schemas.microsoft.com/office/drawing/2014/main" id="{A36EFFE0-0028-41F0-8BBA-F09BC1BBAE53}"/>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7" name="Slide Number Placeholder 6">
            <a:extLst>
              <a:ext uri="{FF2B5EF4-FFF2-40B4-BE49-F238E27FC236}">
                <a16:creationId xmlns:a16="http://schemas.microsoft.com/office/drawing/2014/main" id="{CDB578CA-D160-41B6-81B7-A1E366FE1E83}"/>
              </a:ext>
            </a:extLst>
          </p:cNvPr>
          <p:cNvSpPr>
            <a:spLocks noGrp="1"/>
          </p:cNvSpPr>
          <p:nvPr>
            <p:ph type="sldNum" sz="quarter" idx="12"/>
          </p:nvPr>
        </p:nvSpPr>
        <p:spPr>
          <a:xfrm>
            <a:off x="8610600" y="6356350"/>
            <a:ext cx="2743200" cy="365125"/>
          </a:xfrm>
          <a:prstGeom prst="rect">
            <a:avLst/>
          </a:prstGeom>
        </p:spPr>
        <p:txBody>
          <a:bodyPr/>
          <a:lstStyle>
            <a:lvl1pPr algn="r">
              <a:defRPr>
                <a:solidFill>
                  <a:schemeClr val="accent1"/>
                </a:solidFill>
              </a:defRPr>
            </a:lvl1pPr>
          </a:lstStyle>
          <a:p>
            <a:fld id="{2FABAFDD-8DB0-47F8-97CA-5F0476F39037}" type="slidenum">
              <a:rPr lang="en-GB" smtClean="0"/>
              <a:pPr/>
              <a:t>‹#›</a:t>
            </a:fld>
            <a:endParaRPr lang="en-GB" dirty="0"/>
          </a:p>
        </p:txBody>
      </p:sp>
      <p:sp>
        <p:nvSpPr>
          <p:cNvPr id="8" name="Content Placeholder 2">
            <a:extLst>
              <a:ext uri="{FF2B5EF4-FFF2-40B4-BE49-F238E27FC236}">
                <a16:creationId xmlns:a16="http://schemas.microsoft.com/office/drawing/2014/main" id="{891E4B7A-61D6-F2DC-2C5A-45A5730BED14}"/>
              </a:ext>
            </a:extLst>
          </p:cNvPr>
          <p:cNvSpPr>
            <a:spLocks noGrp="1"/>
          </p:cNvSpPr>
          <p:nvPr>
            <p:ph sz="half" idx="1" hasCustomPrompt="1"/>
          </p:nvPr>
        </p:nvSpPr>
        <p:spPr>
          <a:xfrm>
            <a:off x="838200" y="1825625"/>
            <a:ext cx="10515600" cy="4351338"/>
          </a:xfrm>
        </p:spPr>
        <p:txBody>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100">
                <a:solidFill>
                  <a:schemeClr val="tx1"/>
                </a:solidFill>
              </a:defRPr>
            </a:lvl5pPr>
          </a:lstStyle>
          <a:p>
            <a:pPr lvl="0"/>
            <a:r>
              <a:rPr lang="en-US" dirty="0"/>
              <a:t>Click to edit content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04178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ub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A8B8315-C8EC-4144-A58E-74892EB65D5F}"/>
              </a:ext>
            </a:extLst>
          </p:cNvPr>
          <p:cNvSpPr>
            <a:spLocks noGrp="1"/>
          </p:cNvSpPr>
          <p:nvPr>
            <p:ph type="dt" sz="half" idx="10"/>
          </p:nvPr>
        </p:nvSpPr>
        <p:spPr/>
        <p:txBody>
          <a:bodyPr/>
          <a:lstStyle>
            <a:lvl1pPr>
              <a:defRPr>
                <a:solidFill>
                  <a:schemeClr val="accent5"/>
                </a:solidFill>
              </a:defRPr>
            </a:lvl1pPr>
          </a:lstStyle>
          <a:p>
            <a:fld id="{A9200816-9B0A-4F51-A419-B2B861C05C8F}" type="datetimeFigureOut">
              <a:rPr lang="en-GB" smtClean="0"/>
              <a:pPr/>
              <a:t>16/11/2022</a:t>
            </a:fld>
            <a:endParaRPr lang="en-GB" dirty="0"/>
          </a:p>
        </p:txBody>
      </p:sp>
      <p:sp>
        <p:nvSpPr>
          <p:cNvPr id="5" name="Footer Placeholder 4">
            <a:extLst>
              <a:ext uri="{FF2B5EF4-FFF2-40B4-BE49-F238E27FC236}">
                <a16:creationId xmlns:a16="http://schemas.microsoft.com/office/drawing/2014/main" id="{1A53E81A-BDD4-4341-BD67-5B51A23B7E8C}"/>
              </a:ext>
            </a:extLst>
          </p:cNvPr>
          <p:cNvSpPr>
            <a:spLocks noGrp="1"/>
          </p:cNvSpPr>
          <p:nvPr>
            <p:ph type="ftr" sz="quarter" idx="11"/>
          </p:nvPr>
        </p:nvSpPr>
        <p:spPr/>
        <p:txBody>
          <a:bodyPr/>
          <a:lstStyle>
            <a:lvl1pPr>
              <a:defRPr>
                <a:solidFill>
                  <a:schemeClr val="accent5"/>
                </a:solidFill>
              </a:defRPr>
            </a:lvl1pPr>
          </a:lstStyle>
          <a:p>
            <a:endParaRPr lang="en-GB" dirty="0"/>
          </a:p>
        </p:txBody>
      </p:sp>
      <p:sp>
        <p:nvSpPr>
          <p:cNvPr id="8" name="Rectangle 7">
            <a:extLst>
              <a:ext uri="{FF2B5EF4-FFF2-40B4-BE49-F238E27FC236}">
                <a16:creationId xmlns:a16="http://schemas.microsoft.com/office/drawing/2014/main" id="{26A41C8E-D210-59F1-3655-418AFAE566AF}"/>
              </a:ext>
            </a:extLst>
          </p:cNvPr>
          <p:cNvSpPr/>
          <p:nvPr/>
        </p:nvSpPr>
        <p:spPr>
          <a:xfrm>
            <a:off x="0" y="1512280"/>
            <a:ext cx="11192608" cy="3264031"/>
          </a:xfrm>
          <a:prstGeom prst="rect">
            <a:avLst/>
          </a:prstGeom>
          <a:solidFill>
            <a:schemeClr val="bg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10" name="Title 1">
            <a:extLst>
              <a:ext uri="{FF2B5EF4-FFF2-40B4-BE49-F238E27FC236}">
                <a16:creationId xmlns:a16="http://schemas.microsoft.com/office/drawing/2014/main" id="{DCAB27A8-E095-A3C1-6B74-B402D2949BDF}"/>
              </a:ext>
            </a:extLst>
          </p:cNvPr>
          <p:cNvSpPr>
            <a:spLocks noGrp="1"/>
          </p:cNvSpPr>
          <p:nvPr>
            <p:ph type="ctrTitle" hasCustomPrompt="1"/>
          </p:nvPr>
        </p:nvSpPr>
        <p:spPr>
          <a:xfrm>
            <a:off x="1524000" y="1152867"/>
            <a:ext cx="9144000" cy="2387600"/>
          </a:xfrm>
        </p:spPr>
        <p:txBody>
          <a:bodyPr anchor="b">
            <a:normAutofit/>
          </a:bodyPr>
          <a:lstStyle>
            <a:lvl1pPr algn="l">
              <a:defRPr sz="4400">
                <a:solidFill>
                  <a:schemeClr val="accent5"/>
                </a:solidFill>
              </a:defRPr>
            </a:lvl1pPr>
          </a:lstStyle>
          <a:p>
            <a:r>
              <a:rPr lang="en-US" dirty="0"/>
              <a:t>Click to edit master </a:t>
            </a:r>
            <a:br>
              <a:rPr lang="en-US" dirty="0"/>
            </a:br>
            <a:r>
              <a:rPr lang="en-US" dirty="0"/>
              <a:t>sub title style</a:t>
            </a:r>
            <a:endParaRPr lang="en-GB" dirty="0"/>
          </a:p>
        </p:txBody>
      </p:sp>
      <p:sp>
        <p:nvSpPr>
          <p:cNvPr id="11" name="Subtitle 2">
            <a:extLst>
              <a:ext uri="{FF2B5EF4-FFF2-40B4-BE49-F238E27FC236}">
                <a16:creationId xmlns:a16="http://schemas.microsoft.com/office/drawing/2014/main" id="{2F322959-F369-1814-9DFF-79E0A1B133A5}"/>
              </a:ext>
            </a:extLst>
          </p:cNvPr>
          <p:cNvSpPr>
            <a:spLocks noGrp="1"/>
          </p:cNvSpPr>
          <p:nvPr>
            <p:ph type="subTitle" idx="1" hasCustomPrompt="1"/>
          </p:nvPr>
        </p:nvSpPr>
        <p:spPr>
          <a:xfrm>
            <a:off x="1524000" y="3602038"/>
            <a:ext cx="9144000" cy="1655762"/>
          </a:xfrm>
        </p:spPr>
        <p:txBody>
          <a:bodyPr>
            <a:normAutofit/>
          </a:bodyPr>
          <a:lstStyle>
            <a:lvl1pPr marL="0" indent="0" algn="l">
              <a:buNone/>
              <a:defRPr sz="1800">
                <a:solidFill>
                  <a:schemeClr val="accent5"/>
                </a:solidFill>
                <a:latin typeface="Fira Sans Condense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2" name="Picture 11" descr="Logo&#10;&#10;Description automatically generated">
            <a:extLst>
              <a:ext uri="{FF2B5EF4-FFF2-40B4-BE49-F238E27FC236}">
                <a16:creationId xmlns:a16="http://schemas.microsoft.com/office/drawing/2014/main" id="{E7F0FE42-1857-A069-AE81-6CA95138A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33" y="366183"/>
            <a:ext cx="1470206" cy="786684"/>
          </a:xfrm>
          <a:prstGeom prst="rect">
            <a:avLst/>
          </a:prstGeom>
        </p:spPr>
      </p:pic>
    </p:spTree>
    <p:extLst>
      <p:ext uri="{BB962C8B-B14F-4D97-AF65-F5344CB8AC3E}">
        <p14:creationId xmlns:p14="http://schemas.microsoft.com/office/powerpoint/2010/main" val="1474254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AFD0DF-9007-A86B-1400-BCAEA9563E47}"/>
              </a:ext>
            </a:extLst>
          </p:cNvPr>
          <p:cNvSpPr/>
          <p:nvPr/>
        </p:nvSpPr>
        <p:spPr>
          <a:xfrm>
            <a:off x="0" y="1512280"/>
            <a:ext cx="11192608" cy="3301738"/>
          </a:xfrm>
          <a:prstGeom prst="rect">
            <a:avLst/>
          </a:prstGeom>
          <a:solidFill>
            <a:srgbClr val="FCD2F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3" name="Subtitle 2">
            <a:extLst>
              <a:ext uri="{FF2B5EF4-FFF2-40B4-BE49-F238E27FC236}">
                <a16:creationId xmlns:a16="http://schemas.microsoft.com/office/drawing/2014/main" id="{31F550D5-AA4F-4970-87AD-1CD2E65A0521}"/>
              </a:ext>
            </a:extLst>
          </p:cNvPr>
          <p:cNvSpPr>
            <a:spLocks noGrp="1"/>
          </p:cNvSpPr>
          <p:nvPr>
            <p:ph type="subTitle" idx="1" hasCustomPrompt="1"/>
          </p:nvPr>
        </p:nvSpPr>
        <p:spPr>
          <a:xfrm>
            <a:off x="1524000" y="3602038"/>
            <a:ext cx="9144000" cy="1655762"/>
          </a:xfrm>
        </p:spPr>
        <p:txBody>
          <a:bodyPr>
            <a:normAutofit/>
          </a:bodyPr>
          <a:lstStyle>
            <a:lvl1pPr marL="0" indent="0" algn="l">
              <a:buNone/>
              <a:defRPr sz="1800">
                <a:solidFill>
                  <a:schemeClr val="tx1"/>
                </a:solidFill>
                <a:latin typeface="Fira Sans Condense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B219ECF-2E4F-4502-A47D-3E5F0F7DDA24}"/>
              </a:ext>
            </a:extLst>
          </p:cNvPr>
          <p:cNvSpPr>
            <a:spLocks noGrp="1"/>
          </p:cNvSpPr>
          <p:nvPr>
            <p:ph type="dt" sz="half" idx="10"/>
          </p:nvPr>
        </p:nvSpPr>
        <p:spPr/>
        <p:txBody>
          <a:bodyPr/>
          <a:lstStyle>
            <a:lvl1pPr>
              <a:defRPr>
                <a:solidFill>
                  <a:schemeClr val="bg1"/>
                </a:solidFill>
              </a:defRPr>
            </a:lvl1pPr>
          </a:lstStyle>
          <a:p>
            <a:fld id="{A9200816-9B0A-4F51-A419-B2B861C05C8F}" type="datetimeFigureOut">
              <a:rPr lang="en-GB" smtClean="0"/>
              <a:pPr/>
              <a:t>16/11/2022</a:t>
            </a:fld>
            <a:endParaRPr lang="en-GB" dirty="0"/>
          </a:p>
        </p:txBody>
      </p:sp>
      <p:sp>
        <p:nvSpPr>
          <p:cNvPr id="5" name="Footer Placeholder 4">
            <a:extLst>
              <a:ext uri="{FF2B5EF4-FFF2-40B4-BE49-F238E27FC236}">
                <a16:creationId xmlns:a16="http://schemas.microsoft.com/office/drawing/2014/main" id="{6F3034EA-BBCC-4B74-97F5-F74BBFF3BACD}"/>
              </a:ext>
            </a:extLst>
          </p:cNvPr>
          <p:cNvSpPr>
            <a:spLocks noGrp="1"/>
          </p:cNvSpPr>
          <p:nvPr>
            <p:ph type="ftr" sz="quarter" idx="11"/>
          </p:nvPr>
        </p:nvSpPr>
        <p:spPr/>
        <p:txBody>
          <a:bodyPr/>
          <a:lstStyle/>
          <a:p>
            <a:endParaRPr lang="en-GB" dirty="0"/>
          </a:p>
        </p:txBody>
      </p:sp>
      <p:sp>
        <p:nvSpPr>
          <p:cNvPr id="10" name="Title 1">
            <a:extLst>
              <a:ext uri="{FF2B5EF4-FFF2-40B4-BE49-F238E27FC236}">
                <a16:creationId xmlns:a16="http://schemas.microsoft.com/office/drawing/2014/main" id="{23165E28-478A-5EF2-5CF9-075280E424AB}"/>
              </a:ext>
            </a:extLst>
          </p:cNvPr>
          <p:cNvSpPr>
            <a:spLocks noGrp="1"/>
          </p:cNvSpPr>
          <p:nvPr>
            <p:ph type="ctrTitle" hasCustomPrompt="1"/>
          </p:nvPr>
        </p:nvSpPr>
        <p:spPr>
          <a:xfrm>
            <a:off x="1524000" y="1122363"/>
            <a:ext cx="9144000" cy="2387600"/>
          </a:xfrm>
        </p:spPr>
        <p:txBody>
          <a:bodyPr anchor="b">
            <a:normAutofit/>
          </a:bodyPr>
          <a:lstStyle>
            <a:lvl1pPr algn="l">
              <a:defRPr sz="4000">
                <a:solidFill>
                  <a:schemeClr val="accent2"/>
                </a:solidFill>
              </a:defRPr>
            </a:lvl1pPr>
          </a:lstStyle>
          <a:p>
            <a:r>
              <a:rPr lang="en-US" dirty="0"/>
              <a:t>Click to edit master </a:t>
            </a:r>
            <a:br>
              <a:rPr lang="en-US" dirty="0"/>
            </a:br>
            <a:r>
              <a:rPr lang="en-US" dirty="0"/>
              <a:t>section header style</a:t>
            </a:r>
            <a:endParaRPr lang="en-GB" dirty="0"/>
          </a:p>
        </p:txBody>
      </p:sp>
      <p:pic>
        <p:nvPicPr>
          <p:cNvPr id="11" name="Picture 10" descr="Logo&#10;&#10;Description automatically generated">
            <a:extLst>
              <a:ext uri="{FF2B5EF4-FFF2-40B4-BE49-F238E27FC236}">
                <a16:creationId xmlns:a16="http://schemas.microsoft.com/office/drawing/2014/main" id="{BD7E8332-9214-AAB4-8081-16B6B20F6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33" y="366183"/>
            <a:ext cx="1470206" cy="786684"/>
          </a:xfrm>
          <a:prstGeom prst="rect">
            <a:avLst/>
          </a:prstGeom>
        </p:spPr>
      </p:pic>
    </p:spTree>
    <p:extLst>
      <p:ext uri="{BB962C8B-B14F-4D97-AF65-F5344CB8AC3E}">
        <p14:creationId xmlns:p14="http://schemas.microsoft.com/office/powerpoint/2010/main" val="2404004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One Col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9F5CAC-9A67-4325-BD9D-C491BB295111}"/>
              </a:ext>
            </a:extLst>
          </p:cNvPr>
          <p:cNvSpPr>
            <a:spLocks noGrp="1"/>
          </p:cNvSpPr>
          <p:nvPr>
            <p:ph sz="half" idx="1" hasCustomPrompt="1"/>
          </p:nvPr>
        </p:nvSpPr>
        <p:spPr>
          <a:xfrm>
            <a:off x="838200" y="1825625"/>
            <a:ext cx="10515600" cy="4351338"/>
          </a:xfrm>
        </p:spPr>
        <p:txBody>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100">
                <a:solidFill>
                  <a:schemeClr val="tx1"/>
                </a:solidFill>
              </a:defRPr>
            </a:lvl5pPr>
          </a:lstStyle>
          <a:p>
            <a:pPr lvl="0"/>
            <a:r>
              <a:rPr lang="en-US" dirty="0"/>
              <a:t>Click to edit content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301CABC0-EC5C-4EC6-BF06-CC0628CED693}"/>
              </a:ext>
            </a:extLst>
          </p:cNvPr>
          <p:cNvSpPr>
            <a:spLocks noGrp="1"/>
          </p:cNvSpPr>
          <p:nvPr>
            <p:ph type="dt" sz="half" idx="10"/>
          </p:nvPr>
        </p:nvSpPr>
        <p:spPr/>
        <p:txBody>
          <a:bodyPr/>
          <a:lstStyle>
            <a:lvl1pPr>
              <a:defRPr>
                <a:solidFill>
                  <a:schemeClr val="bg1"/>
                </a:solidFill>
              </a:defRPr>
            </a:lvl1pPr>
          </a:lstStyle>
          <a:p>
            <a:fld id="{A9200816-9B0A-4F51-A419-B2B861C05C8F}" type="datetimeFigureOut">
              <a:rPr lang="en-GB" smtClean="0"/>
              <a:pPr/>
              <a:t>16/11/2022</a:t>
            </a:fld>
            <a:endParaRPr lang="en-GB" dirty="0"/>
          </a:p>
        </p:txBody>
      </p:sp>
      <p:sp>
        <p:nvSpPr>
          <p:cNvPr id="6" name="Footer Placeholder 5">
            <a:extLst>
              <a:ext uri="{FF2B5EF4-FFF2-40B4-BE49-F238E27FC236}">
                <a16:creationId xmlns:a16="http://schemas.microsoft.com/office/drawing/2014/main" id="{A36EFFE0-0028-41F0-8BBA-F09BC1BBAE53}"/>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7" name="Slide Number Placeholder 6">
            <a:extLst>
              <a:ext uri="{FF2B5EF4-FFF2-40B4-BE49-F238E27FC236}">
                <a16:creationId xmlns:a16="http://schemas.microsoft.com/office/drawing/2014/main" id="{CDB578CA-D160-41B6-81B7-A1E366FE1E83}"/>
              </a:ext>
            </a:extLst>
          </p:cNvPr>
          <p:cNvSpPr>
            <a:spLocks noGrp="1"/>
          </p:cNvSpPr>
          <p:nvPr>
            <p:ph type="sldNum" sz="quarter" idx="12"/>
          </p:nvPr>
        </p:nvSpPr>
        <p:spPr>
          <a:xfrm>
            <a:off x="8610600" y="6356350"/>
            <a:ext cx="2743200" cy="365125"/>
          </a:xfrm>
          <a:prstGeom prst="rect">
            <a:avLst/>
          </a:prstGeom>
        </p:spPr>
        <p:txBody>
          <a:bodyPr/>
          <a:lstStyle>
            <a:lvl1pPr algn="r">
              <a:defRPr>
                <a:solidFill>
                  <a:schemeClr val="bg1"/>
                </a:solidFill>
              </a:defRPr>
            </a:lvl1pPr>
          </a:lstStyle>
          <a:p>
            <a:fld id="{2FABAFDD-8DB0-47F8-97CA-5F0476F39037}" type="slidenum">
              <a:rPr lang="en-GB" smtClean="0"/>
              <a:pPr/>
              <a:t>‹#›</a:t>
            </a:fld>
            <a:endParaRPr lang="en-GB" dirty="0"/>
          </a:p>
        </p:txBody>
      </p:sp>
      <p:sp>
        <p:nvSpPr>
          <p:cNvPr id="10" name="Title 1">
            <a:extLst>
              <a:ext uri="{FF2B5EF4-FFF2-40B4-BE49-F238E27FC236}">
                <a16:creationId xmlns:a16="http://schemas.microsoft.com/office/drawing/2014/main" id="{AE6C1666-62B1-11BC-30C9-642382ED89A4}"/>
              </a:ext>
            </a:extLst>
          </p:cNvPr>
          <p:cNvSpPr>
            <a:spLocks noGrp="1"/>
          </p:cNvSpPr>
          <p:nvPr>
            <p:ph type="title" hasCustomPrompt="1"/>
          </p:nvPr>
        </p:nvSpPr>
        <p:spPr>
          <a:xfrm>
            <a:off x="838200" y="1141009"/>
            <a:ext cx="10515600" cy="424732"/>
          </a:xfrm>
        </p:spPr>
        <p:txBody>
          <a:bodyPr>
            <a:normAutofit/>
          </a:bodyPr>
          <a:lstStyle>
            <a:lvl1pPr>
              <a:defRPr sz="2400" spc="0">
                <a:solidFill>
                  <a:schemeClr val="accent1"/>
                </a:solidFill>
              </a:defRPr>
            </a:lvl1pPr>
          </a:lstStyle>
          <a:p>
            <a:r>
              <a:rPr lang="en-US" dirty="0"/>
              <a:t>Click to edit content style</a:t>
            </a:r>
            <a:endParaRPr lang="en-GB" dirty="0"/>
          </a:p>
        </p:txBody>
      </p:sp>
    </p:spTree>
    <p:extLst>
      <p:ext uri="{BB962C8B-B14F-4D97-AF65-F5344CB8AC3E}">
        <p14:creationId xmlns:p14="http://schemas.microsoft.com/office/powerpoint/2010/main" val="4054296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A2DF1-FEDE-4A8B-9E01-A91E20D33002}"/>
              </a:ext>
            </a:extLst>
          </p:cNvPr>
          <p:cNvSpPr>
            <a:spLocks noGrp="1"/>
          </p:cNvSpPr>
          <p:nvPr>
            <p:ph type="title" hasCustomPrompt="1"/>
          </p:nvPr>
        </p:nvSpPr>
        <p:spPr>
          <a:xfrm>
            <a:off x="838200" y="983457"/>
            <a:ext cx="10515600" cy="739836"/>
          </a:xfrm>
        </p:spPr>
        <p:txBody>
          <a:bodyPr>
            <a:normAutofit/>
          </a:bodyPr>
          <a:lstStyle>
            <a:lvl1pPr>
              <a:defRPr sz="2400">
                <a:solidFill>
                  <a:schemeClr val="accent1"/>
                </a:solidFill>
              </a:defRPr>
            </a:lvl1pPr>
          </a:lstStyle>
          <a:p>
            <a:r>
              <a:rPr lang="en-US" dirty="0"/>
              <a:t>Click to edit two col content style</a:t>
            </a:r>
            <a:endParaRPr lang="en-GB" dirty="0"/>
          </a:p>
        </p:txBody>
      </p:sp>
      <p:sp>
        <p:nvSpPr>
          <p:cNvPr id="5" name="Date Placeholder 4">
            <a:extLst>
              <a:ext uri="{FF2B5EF4-FFF2-40B4-BE49-F238E27FC236}">
                <a16:creationId xmlns:a16="http://schemas.microsoft.com/office/drawing/2014/main" id="{301CABC0-EC5C-4EC6-BF06-CC0628CED693}"/>
              </a:ext>
            </a:extLst>
          </p:cNvPr>
          <p:cNvSpPr>
            <a:spLocks noGrp="1"/>
          </p:cNvSpPr>
          <p:nvPr>
            <p:ph type="dt" sz="half" idx="10"/>
          </p:nvPr>
        </p:nvSpPr>
        <p:spPr/>
        <p:txBody>
          <a:bodyPr/>
          <a:lstStyle>
            <a:lvl1pPr>
              <a:defRPr>
                <a:solidFill>
                  <a:schemeClr val="accent1"/>
                </a:solidFill>
              </a:defRPr>
            </a:lvl1pPr>
          </a:lstStyle>
          <a:p>
            <a:fld id="{A9200816-9B0A-4F51-A419-B2B861C05C8F}" type="datetimeFigureOut">
              <a:rPr lang="en-GB" smtClean="0"/>
              <a:pPr/>
              <a:t>16/11/2022</a:t>
            </a:fld>
            <a:endParaRPr lang="en-GB" dirty="0"/>
          </a:p>
        </p:txBody>
      </p:sp>
      <p:sp>
        <p:nvSpPr>
          <p:cNvPr id="6" name="Footer Placeholder 5">
            <a:extLst>
              <a:ext uri="{FF2B5EF4-FFF2-40B4-BE49-F238E27FC236}">
                <a16:creationId xmlns:a16="http://schemas.microsoft.com/office/drawing/2014/main" id="{A36EFFE0-0028-41F0-8BBA-F09BC1BBAE53}"/>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7" name="Slide Number Placeholder 6">
            <a:extLst>
              <a:ext uri="{FF2B5EF4-FFF2-40B4-BE49-F238E27FC236}">
                <a16:creationId xmlns:a16="http://schemas.microsoft.com/office/drawing/2014/main" id="{CDB578CA-D160-41B6-81B7-A1E366FE1E83}"/>
              </a:ext>
            </a:extLst>
          </p:cNvPr>
          <p:cNvSpPr>
            <a:spLocks noGrp="1"/>
          </p:cNvSpPr>
          <p:nvPr>
            <p:ph type="sldNum" sz="quarter" idx="12"/>
          </p:nvPr>
        </p:nvSpPr>
        <p:spPr>
          <a:xfrm>
            <a:off x="8610600" y="6356350"/>
            <a:ext cx="2743200" cy="365125"/>
          </a:xfrm>
          <a:prstGeom prst="rect">
            <a:avLst/>
          </a:prstGeom>
        </p:spPr>
        <p:txBody>
          <a:bodyPr/>
          <a:lstStyle>
            <a:lvl1pPr algn="r">
              <a:defRPr>
                <a:solidFill>
                  <a:schemeClr val="accent1"/>
                </a:solidFill>
              </a:defRPr>
            </a:lvl1pPr>
          </a:lstStyle>
          <a:p>
            <a:fld id="{2FABAFDD-8DB0-47F8-97CA-5F0476F39037}" type="slidenum">
              <a:rPr lang="en-GB" smtClean="0"/>
              <a:pPr/>
              <a:t>‹#›</a:t>
            </a:fld>
            <a:endParaRPr lang="en-GB" dirty="0"/>
          </a:p>
        </p:txBody>
      </p:sp>
      <p:sp>
        <p:nvSpPr>
          <p:cNvPr id="9" name="Content Placeholder 2">
            <a:extLst>
              <a:ext uri="{FF2B5EF4-FFF2-40B4-BE49-F238E27FC236}">
                <a16:creationId xmlns:a16="http://schemas.microsoft.com/office/drawing/2014/main" id="{B56922D4-73C2-0EF0-ED8B-D7C120A515D9}"/>
              </a:ext>
            </a:extLst>
          </p:cNvPr>
          <p:cNvSpPr>
            <a:spLocks noGrp="1"/>
          </p:cNvSpPr>
          <p:nvPr>
            <p:ph sz="half" idx="1" hasCustomPrompt="1"/>
          </p:nvPr>
        </p:nvSpPr>
        <p:spPr>
          <a:xfrm>
            <a:off x="838200" y="1825625"/>
            <a:ext cx="5181600" cy="4351338"/>
          </a:xfrm>
        </p:spPr>
        <p:txBody>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100">
                <a:solidFill>
                  <a:schemeClr val="tx1"/>
                </a:solidFill>
              </a:defRPr>
            </a:lvl5pPr>
          </a:lstStyle>
          <a:p>
            <a:pPr lvl="0"/>
            <a:r>
              <a:rPr lang="en-US" dirty="0"/>
              <a:t>Click to edit content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a:extLst>
              <a:ext uri="{FF2B5EF4-FFF2-40B4-BE49-F238E27FC236}">
                <a16:creationId xmlns:a16="http://schemas.microsoft.com/office/drawing/2014/main" id="{D51488D9-ADC7-B426-AACA-E82D96684E46}"/>
              </a:ext>
            </a:extLst>
          </p:cNvPr>
          <p:cNvSpPr>
            <a:spLocks noGrp="1"/>
          </p:cNvSpPr>
          <p:nvPr>
            <p:ph sz="half" idx="13" hasCustomPrompt="1"/>
          </p:nvPr>
        </p:nvSpPr>
        <p:spPr>
          <a:xfrm>
            <a:off x="6172202" y="1825625"/>
            <a:ext cx="5181600" cy="4351338"/>
          </a:xfrm>
        </p:spPr>
        <p:txBody>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100">
                <a:solidFill>
                  <a:schemeClr val="tx1"/>
                </a:solidFill>
              </a:defRPr>
            </a:lvl5pPr>
          </a:lstStyle>
          <a:p>
            <a:pPr lvl="0"/>
            <a:r>
              <a:rPr lang="en-US" dirty="0"/>
              <a:t>Click to edit content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01884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l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01CABC0-EC5C-4EC6-BF06-CC0628CED693}"/>
              </a:ext>
            </a:extLst>
          </p:cNvPr>
          <p:cNvSpPr>
            <a:spLocks noGrp="1"/>
          </p:cNvSpPr>
          <p:nvPr>
            <p:ph type="dt" sz="half" idx="10"/>
          </p:nvPr>
        </p:nvSpPr>
        <p:spPr/>
        <p:txBody>
          <a:bodyPr/>
          <a:lstStyle>
            <a:lvl1pPr>
              <a:defRPr>
                <a:solidFill>
                  <a:schemeClr val="bg1"/>
                </a:solidFill>
              </a:defRPr>
            </a:lvl1pPr>
          </a:lstStyle>
          <a:p>
            <a:fld id="{A9200816-9B0A-4F51-A419-B2B861C05C8F}" type="datetimeFigureOut">
              <a:rPr lang="en-GB" smtClean="0"/>
              <a:pPr/>
              <a:t>16/11/2022</a:t>
            </a:fld>
            <a:endParaRPr lang="en-GB" dirty="0"/>
          </a:p>
        </p:txBody>
      </p:sp>
      <p:sp>
        <p:nvSpPr>
          <p:cNvPr id="6" name="Footer Placeholder 5">
            <a:extLst>
              <a:ext uri="{FF2B5EF4-FFF2-40B4-BE49-F238E27FC236}">
                <a16:creationId xmlns:a16="http://schemas.microsoft.com/office/drawing/2014/main" id="{A36EFFE0-0028-41F0-8BBA-F09BC1BBAE53}"/>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7" name="Slide Number Placeholder 6">
            <a:extLst>
              <a:ext uri="{FF2B5EF4-FFF2-40B4-BE49-F238E27FC236}">
                <a16:creationId xmlns:a16="http://schemas.microsoft.com/office/drawing/2014/main" id="{CDB578CA-D160-41B6-81B7-A1E366FE1E83}"/>
              </a:ext>
            </a:extLst>
          </p:cNvPr>
          <p:cNvSpPr>
            <a:spLocks noGrp="1"/>
          </p:cNvSpPr>
          <p:nvPr>
            <p:ph type="sldNum" sz="quarter" idx="12"/>
          </p:nvPr>
        </p:nvSpPr>
        <p:spPr>
          <a:xfrm>
            <a:off x="8610600" y="6356350"/>
            <a:ext cx="2743200" cy="365125"/>
          </a:xfrm>
          <a:prstGeom prst="rect">
            <a:avLst/>
          </a:prstGeom>
        </p:spPr>
        <p:txBody>
          <a:bodyPr/>
          <a:lstStyle>
            <a:lvl1pPr algn="r">
              <a:defRPr>
                <a:solidFill>
                  <a:schemeClr val="bg1"/>
                </a:solidFill>
              </a:defRPr>
            </a:lvl1pPr>
          </a:lstStyle>
          <a:p>
            <a:fld id="{2FABAFDD-8DB0-47F8-97CA-5F0476F39037}" type="slidenum">
              <a:rPr lang="en-GB" smtClean="0"/>
              <a:pPr/>
              <a:t>‹#›</a:t>
            </a:fld>
            <a:endParaRPr lang="en-GB" dirty="0"/>
          </a:p>
        </p:txBody>
      </p:sp>
      <p:sp>
        <p:nvSpPr>
          <p:cNvPr id="12" name="Title 1">
            <a:extLst>
              <a:ext uri="{FF2B5EF4-FFF2-40B4-BE49-F238E27FC236}">
                <a16:creationId xmlns:a16="http://schemas.microsoft.com/office/drawing/2014/main" id="{F4FAF188-544E-5FF2-1FEE-A46D2B192BD0}"/>
              </a:ext>
            </a:extLst>
          </p:cNvPr>
          <p:cNvSpPr>
            <a:spLocks noGrp="1"/>
          </p:cNvSpPr>
          <p:nvPr>
            <p:ph type="title" hasCustomPrompt="1"/>
          </p:nvPr>
        </p:nvSpPr>
        <p:spPr>
          <a:xfrm>
            <a:off x="838200" y="983457"/>
            <a:ext cx="10515600" cy="739836"/>
          </a:xfrm>
        </p:spPr>
        <p:txBody>
          <a:bodyPr>
            <a:normAutofit/>
          </a:bodyPr>
          <a:lstStyle>
            <a:lvl1pPr>
              <a:defRPr sz="2400">
                <a:solidFill>
                  <a:schemeClr val="accent1"/>
                </a:solidFill>
              </a:defRPr>
            </a:lvl1pPr>
          </a:lstStyle>
          <a:p>
            <a:r>
              <a:rPr lang="en-US" dirty="0"/>
              <a:t>Click to edit two col content style</a:t>
            </a:r>
            <a:endParaRPr lang="en-GB" dirty="0"/>
          </a:p>
        </p:txBody>
      </p:sp>
      <p:sp>
        <p:nvSpPr>
          <p:cNvPr id="13" name="Content Placeholder 2">
            <a:extLst>
              <a:ext uri="{FF2B5EF4-FFF2-40B4-BE49-F238E27FC236}">
                <a16:creationId xmlns:a16="http://schemas.microsoft.com/office/drawing/2014/main" id="{EE834C0D-8AF6-4EB9-2E31-DF9B771ED2C9}"/>
              </a:ext>
            </a:extLst>
          </p:cNvPr>
          <p:cNvSpPr>
            <a:spLocks noGrp="1"/>
          </p:cNvSpPr>
          <p:nvPr>
            <p:ph sz="half" idx="1" hasCustomPrompt="1"/>
          </p:nvPr>
        </p:nvSpPr>
        <p:spPr>
          <a:xfrm>
            <a:off x="838200" y="1825625"/>
            <a:ext cx="5181600" cy="4351338"/>
          </a:xfrm>
        </p:spPr>
        <p:txBody>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100">
                <a:solidFill>
                  <a:schemeClr val="tx1"/>
                </a:solidFill>
              </a:defRPr>
            </a:lvl5pPr>
          </a:lstStyle>
          <a:p>
            <a:pPr lvl="0"/>
            <a:r>
              <a:rPr lang="en-US" dirty="0"/>
              <a:t>Click to edit content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2">
            <a:extLst>
              <a:ext uri="{FF2B5EF4-FFF2-40B4-BE49-F238E27FC236}">
                <a16:creationId xmlns:a16="http://schemas.microsoft.com/office/drawing/2014/main" id="{3FBE3553-A4B8-2CB7-4C83-F7687D1EA89E}"/>
              </a:ext>
            </a:extLst>
          </p:cNvPr>
          <p:cNvSpPr>
            <a:spLocks noGrp="1"/>
          </p:cNvSpPr>
          <p:nvPr>
            <p:ph sz="half" idx="13" hasCustomPrompt="1"/>
          </p:nvPr>
        </p:nvSpPr>
        <p:spPr>
          <a:xfrm>
            <a:off x="6172202" y="1825625"/>
            <a:ext cx="5181600" cy="4351338"/>
          </a:xfrm>
        </p:spPr>
        <p:txBody>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100">
                <a:solidFill>
                  <a:schemeClr val="tx1"/>
                </a:solidFill>
              </a:defRPr>
            </a:lvl5pPr>
          </a:lstStyle>
          <a:p>
            <a:pPr lvl="0"/>
            <a:r>
              <a:rPr lang="en-US" dirty="0"/>
              <a:t>Click to edit content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75364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wo Col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A2DF1-FEDE-4A8B-9E01-A91E20D33002}"/>
              </a:ext>
            </a:extLst>
          </p:cNvPr>
          <p:cNvSpPr>
            <a:spLocks noGrp="1"/>
          </p:cNvSpPr>
          <p:nvPr>
            <p:ph type="title" hasCustomPrompt="1"/>
          </p:nvPr>
        </p:nvSpPr>
        <p:spPr>
          <a:xfrm>
            <a:off x="838200" y="983457"/>
            <a:ext cx="10515600" cy="739836"/>
          </a:xfrm>
        </p:spPr>
        <p:txBody>
          <a:bodyPr>
            <a:normAutofit/>
          </a:bodyPr>
          <a:lstStyle>
            <a:lvl1pPr>
              <a:defRPr sz="2400">
                <a:solidFill>
                  <a:schemeClr val="accent1"/>
                </a:solidFill>
              </a:defRPr>
            </a:lvl1pPr>
          </a:lstStyle>
          <a:p>
            <a:r>
              <a:rPr lang="en-US" dirty="0"/>
              <a:t>Click to edit two col content style</a:t>
            </a:r>
            <a:endParaRPr lang="en-GB" dirty="0"/>
          </a:p>
        </p:txBody>
      </p:sp>
      <p:sp>
        <p:nvSpPr>
          <p:cNvPr id="5" name="Date Placeholder 4">
            <a:extLst>
              <a:ext uri="{FF2B5EF4-FFF2-40B4-BE49-F238E27FC236}">
                <a16:creationId xmlns:a16="http://schemas.microsoft.com/office/drawing/2014/main" id="{301CABC0-EC5C-4EC6-BF06-CC0628CED693}"/>
              </a:ext>
            </a:extLst>
          </p:cNvPr>
          <p:cNvSpPr>
            <a:spLocks noGrp="1"/>
          </p:cNvSpPr>
          <p:nvPr>
            <p:ph type="dt" sz="half" idx="10"/>
          </p:nvPr>
        </p:nvSpPr>
        <p:spPr/>
        <p:txBody>
          <a:bodyPr/>
          <a:lstStyle>
            <a:lvl1pPr>
              <a:defRPr>
                <a:solidFill>
                  <a:schemeClr val="accent1"/>
                </a:solidFill>
              </a:defRPr>
            </a:lvl1pPr>
          </a:lstStyle>
          <a:p>
            <a:endParaRPr lang="en-GB" dirty="0"/>
          </a:p>
        </p:txBody>
      </p:sp>
      <p:sp>
        <p:nvSpPr>
          <p:cNvPr id="6" name="Footer Placeholder 5">
            <a:extLst>
              <a:ext uri="{FF2B5EF4-FFF2-40B4-BE49-F238E27FC236}">
                <a16:creationId xmlns:a16="http://schemas.microsoft.com/office/drawing/2014/main" id="{A36EFFE0-0028-41F0-8BBA-F09BC1BBAE53}"/>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7" name="Slide Number Placeholder 6">
            <a:extLst>
              <a:ext uri="{FF2B5EF4-FFF2-40B4-BE49-F238E27FC236}">
                <a16:creationId xmlns:a16="http://schemas.microsoft.com/office/drawing/2014/main" id="{CDB578CA-D160-41B6-81B7-A1E366FE1E83}"/>
              </a:ext>
            </a:extLst>
          </p:cNvPr>
          <p:cNvSpPr>
            <a:spLocks noGrp="1"/>
          </p:cNvSpPr>
          <p:nvPr>
            <p:ph type="sldNum" sz="quarter" idx="12"/>
          </p:nvPr>
        </p:nvSpPr>
        <p:spPr>
          <a:xfrm>
            <a:off x="8610600" y="6356350"/>
            <a:ext cx="2743200" cy="365125"/>
          </a:xfrm>
          <a:prstGeom prst="rect">
            <a:avLst/>
          </a:prstGeom>
        </p:spPr>
        <p:txBody>
          <a:bodyPr/>
          <a:lstStyle>
            <a:lvl1pPr algn="r">
              <a:defRPr>
                <a:solidFill>
                  <a:schemeClr val="accent1"/>
                </a:solidFill>
              </a:defRPr>
            </a:lvl1pPr>
          </a:lstStyle>
          <a:p>
            <a:fld id="{81D901DD-287A-48D8-BD1B-08D80DB1140A}" type="slidenum">
              <a:rPr lang="en-GB" smtClean="0"/>
              <a:t>‹#›</a:t>
            </a:fld>
            <a:endParaRPr lang="en-GB" dirty="0"/>
          </a:p>
        </p:txBody>
      </p:sp>
      <p:sp>
        <p:nvSpPr>
          <p:cNvPr id="9" name="Content Placeholder 2">
            <a:extLst>
              <a:ext uri="{FF2B5EF4-FFF2-40B4-BE49-F238E27FC236}">
                <a16:creationId xmlns:a16="http://schemas.microsoft.com/office/drawing/2014/main" id="{B56922D4-73C2-0EF0-ED8B-D7C120A515D9}"/>
              </a:ext>
            </a:extLst>
          </p:cNvPr>
          <p:cNvSpPr>
            <a:spLocks noGrp="1"/>
          </p:cNvSpPr>
          <p:nvPr>
            <p:ph sz="half" idx="1" hasCustomPrompt="1"/>
          </p:nvPr>
        </p:nvSpPr>
        <p:spPr>
          <a:xfrm>
            <a:off x="838200" y="1825625"/>
            <a:ext cx="5181600" cy="4351338"/>
          </a:xfrm>
        </p:spPr>
        <p:txBody>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100">
                <a:solidFill>
                  <a:schemeClr val="tx1"/>
                </a:solidFill>
              </a:defRPr>
            </a:lvl5pPr>
          </a:lstStyle>
          <a:p>
            <a:pPr lvl="0"/>
            <a:r>
              <a:rPr lang="en-US" dirty="0"/>
              <a:t>Click to edit content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a:extLst>
              <a:ext uri="{FF2B5EF4-FFF2-40B4-BE49-F238E27FC236}">
                <a16:creationId xmlns:a16="http://schemas.microsoft.com/office/drawing/2014/main" id="{D51488D9-ADC7-B426-AACA-E82D96684E46}"/>
              </a:ext>
            </a:extLst>
          </p:cNvPr>
          <p:cNvSpPr>
            <a:spLocks noGrp="1"/>
          </p:cNvSpPr>
          <p:nvPr>
            <p:ph sz="half" idx="13" hasCustomPrompt="1"/>
          </p:nvPr>
        </p:nvSpPr>
        <p:spPr>
          <a:xfrm>
            <a:off x="6172202" y="1825625"/>
            <a:ext cx="5181600" cy="4351338"/>
          </a:xfrm>
        </p:spPr>
        <p:txBody>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100">
                <a:solidFill>
                  <a:schemeClr val="tx1"/>
                </a:solidFill>
              </a:defRPr>
            </a:lvl5pPr>
          </a:lstStyle>
          <a:p>
            <a:pPr lvl="0"/>
            <a:r>
              <a:rPr lang="en-US" dirty="0"/>
              <a:t>Click to edit content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60731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779B3B-2846-458E-8025-C721B83758EF}" type="datetimeFigureOut">
              <a:rPr lang="en-GB" smtClean="0"/>
              <a:t>16/11/2022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4ECCA8-C7C2-410D-9DEB-728EDE7CEDD6}" type="slidenum">
              <a:rPr lang="en-GB" smtClean="0"/>
              <a:t>‹#›</a:t>
            </a:fld>
            <a:endParaRPr lang="en-GB"/>
          </a:p>
        </p:txBody>
      </p:sp>
    </p:spTree>
    <p:extLst>
      <p:ext uri="{BB962C8B-B14F-4D97-AF65-F5344CB8AC3E}">
        <p14:creationId xmlns:p14="http://schemas.microsoft.com/office/powerpoint/2010/main" val="3341140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AB6B10BF-7DE3-A785-7A67-7D024E6D42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484" y="1811708"/>
            <a:ext cx="5812227" cy="4427186"/>
          </a:xfrm>
          <a:prstGeom prst="rect">
            <a:avLst/>
          </a:prstGeom>
        </p:spPr>
      </p:pic>
      <p:pic>
        <p:nvPicPr>
          <p:cNvPr id="3" name="Picture 2" descr="Logo&#10;&#10;Description automatically generated">
            <a:extLst>
              <a:ext uri="{FF2B5EF4-FFF2-40B4-BE49-F238E27FC236}">
                <a16:creationId xmlns:a16="http://schemas.microsoft.com/office/drawing/2014/main" id="{5F492F22-1D96-EAC2-8111-B82AD83DF1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5327" y="559210"/>
            <a:ext cx="3350479" cy="1792788"/>
          </a:xfrm>
          <a:prstGeom prst="rect">
            <a:avLst/>
          </a:prstGeom>
        </p:spPr>
      </p:pic>
    </p:spTree>
    <p:extLst>
      <p:ext uri="{BB962C8B-B14F-4D97-AF65-F5344CB8AC3E}">
        <p14:creationId xmlns:p14="http://schemas.microsoft.com/office/powerpoint/2010/main" val="1268721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FD47A5C3-92E7-CD36-795E-427BCCE02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189" y="559208"/>
            <a:ext cx="3350479" cy="1792788"/>
          </a:xfrm>
          <a:prstGeom prst="rect">
            <a:avLst/>
          </a:prstGeom>
        </p:spPr>
      </p:pic>
      <p:pic>
        <p:nvPicPr>
          <p:cNvPr id="13" name="Picture 12" descr="A picture containing person&#10;&#10;Description automatically generated">
            <a:extLst>
              <a:ext uri="{FF2B5EF4-FFF2-40B4-BE49-F238E27FC236}">
                <a16:creationId xmlns:a16="http://schemas.microsoft.com/office/drawing/2014/main" id="{96F21F26-9BA7-0C69-8EB9-F4C67ED6C8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5315" y="1027585"/>
            <a:ext cx="7016685" cy="5838960"/>
          </a:xfrm>
          <a:prstGeom prst="rect">
            <a:avLst/>
          </a:prstGeom>
        </p:spPr>
      </p:pic>
    </p:spTree>
    <p:extLst>
      <p:ext uri="{BB962C8B-B14F-4D97-AF65-F5344CB8AC3E}">
        <p14:creationId xmlns:p14="http://schemas.microsoft.com/office/powerpoint/2010/main" val="39998395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F101D12B-B1F3-9A3F-6A48-EAB1055D3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5327" y="559210"/>
            <a:ext cx="3350479" cy="1792788"/>
          </a:xfrm>
          <a:prstGeom prst="rect">
            <a:avLst/>
          </a:prstGeom>
        </p:spPr>
      </p:pic>
      <p:pic>
        <p:nvPicPr>
          <p:cNvPr id="9" name="Picture 8" descr="A picture containing person&#10;&#10;Description automatically generated">
            <a:extLst>
              <a:ext uri="{FF2B5EF4-FFF2-40B4-BE49-F238E27FC236}">
                <a16:creationId xmlns:a16="http://schemas.microsoft.com/office/drawing/2014/main" id="{81993B2B-0843-938F-205B-81FD6ECFF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41583"/>
            <a:ext cx="6096012" cy="5007874"/>
          </a:xfrm>
          <a:prstGeom prst="rect">
            <a:avLst/>
          </a:prstGeom>
        </p:spPr>
      </p:pic>
    </p:spTree>
    <p:extLst>
      <p:ext uri="{BB962C8B-B14F-4D97-AF65-F5344CB8AC3E}">
        <p14:creationId xmlns:p14="http://schemas.microsoft.com/office/powerpoint/2010/main" val="2644906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Divider 3">
    <p:spTree>
      <p:nvGrpSpPr>
        <p:cNvPr id="1" name=""/>
        <p:cNvGrpSpPr/>
        <p:nvPr/>
      </p:nvGrpSpPr>
      <p:grpSpPr>
        <a:xfrm>
          <a:off x="0" y="0"/>
          <a:ext cx="0" cy="0"/>
          <a:chOff x="0" y="0"/>
          <a:chExt cx="0" cy="0"/>
        </a:xfrm>
      </p:grpSpPr>
      <p:pic>
        <p:nvPicPr>
          <p:cNvPr id="11" name="Picture 10" descr="A person shaking hands with another person&#10;&#10;Description automatically generated">
            <a:extLst>
              <a:ext uri="{FF2B5EF4-FFF2-40B4-BE49-F238E27FC236}">
                <a16:creationId xmlns:a16="http://schemas.microsoft.com/office/drawing/2014/main" id="{D0237002-1624-2FD5-89CD-C2295F029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7630" y="933254"/>
            <a:ext cx="8094369" cy="5924745"/>
          </a:xfrm>
          <a:prstGeom prst="rect">
            <a:avLst/>
          </a:prstGeom>
        </p:spPr>
      </p:pic>
      <p:pic>
        <p:nvPicPr>
          <p:cNvPr id="7" name="Picture 6" descr="Logo&#10;&#10;Description automatically generated">
            <a:extLst>
              <a:ext uri="{FF2B5EF4-FFF2-40B4-BE49-F238E27FC236}">
                <a16:creationId xmlns:a16="http://schemas.microsoft.com/office/drawing/2014/main" id="{55B35E04-5A70-5DD8-47AC-27AB7A0FB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02" y="4514986"/>
            <a:ext cx="3350479" cy="1792788"/>
          </a:xfrm>
          <a:prstGeom prst="rect">
            <a:avLst/>
          </a:prstGeom>
        </p:spPr>
      </p:pic>
    </p:spTree>
    <p:extLst>
      <p:ext uri="{BB962C8B-B14F-4D97-AF65-F5344CB8AC3E}">
        <p14:creationId xmlns:p14="http://schemas.microsoft.com/office/powerpoint/2010/main" val="10496369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Divi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EC0C3C-FBCE-417D-B5C1-179B55DA7617}"/>
              </a:ext>
            </a:extLst>
          </p:cNvPr>
          <p:cNvSpPr>
            <a:spLocks noGrp="1"/>
          </p:cNvSpPr>
          <p:nvPr>
            <p:ph type="sldNum" sz="quarter" idx="12"/>
          </p:nvPr>
        </p:nvSpPr>
        <p:spPr>
          <a:xfrm>
            <a:off x="8610600" y="6356350"/>
            <a:ext cx="2743200" cy="365125"/>
          </a:xfrm>
          <a:prstGeom prst="rect">
            <a:avLst/>
          </a:prstGeom>
        </p:spPr>
        <p:txBody>
          <a:bodyPr/>
          <a:lstStyle/>
          <a:p>
            <a:fld id="{2FABAFDD-8DB0-47F8-97CA-5F0476F39037}" type="slidenum">
              <a:rPr lang="en-GB" smtClean="0"/>
              <a:t>‹#›</a:t>
            </a:fld>
            <a:endParaRPr lang="en-GB" dirty="0"/>
          </a:p>
        </p:txBody>
      </p:sp>
      <p:pic>
        <p:nvPicPr>
          <p:cNvPr id="10" name="Picture 9" descr="A person wearing glasses&#10;&#10;Description automatically generated with low confidence">
            <a:extLst>
              <a:ext uri="{FF2B5EF4-FFF2-40B4-BE49-F238E27FC236}">
                <a16:creationId xmlns:a16="http://schemas.microsoft.com/office/drawing/2014/main" id="{35BA6968-21A7-76BC-4C24-69BA2F015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016" y="1366887"/>
            <a:ext cx="5729857" cy="5491113"/>
          </a:xfrm>
          <a:prstGeom prst="rect">
            <a:avLst/>
          </a:prstGeom>
        </p:spPr>
      </p:pic>
      <p:pic>
        <p:nvPicPr>
          <p:cNvPr id="8" name="Picture 7" descr="Logo&#10;&#10;Description automatically generated">
            <a:extLst>
              <a:ext uri="{FF2B5EF4-FFF2-40B4-BE49-F238E27FC236}">
                <a16:creationId xmlns:a16="http://schemas.microsoft.com/office/drawing/2014/main" id="{7FEA225A-D36B-6175-5F2F-2AB7408449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902" y="4514986"/>
            <a:ext cx="3350479" cy="1792788"/>
          </a:xfrm>
          <a:prstGeom prst="rect">
            <a:avLst/>
          </a:prstGeom>
        </p:spPr>
      </p:pic>
    </p:spTree>
    <p:extLst>
      <p:ext uri="{BB962C8B-B14F-4D97-AF65-F5344CB8AC3E}">
        <p14:creationId xmlns:p14="http://schemas.microsoft.com/office/powerpoint/2010/main" val="749379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Divider 5">
    <p:spTree>
      <p:nvGrpSpPr>
        <p:cNvPr id="1" name=""/>
        <p:cNvGrpSpPr/>
        <p:nvPr/>
      </p:nvGrpSpPr>
      <p:grpSpPr>
        <a:xfrm>
          <a:off x="0" y="0"/>
          <a:ext cx="0" cy="0"/>
          <a:chOff x="0" y="0"/>
          <a:chExt cx="0" cy="0"/>
        </a:xfrm>
      </p:grpSpPr>
      <p:pic>
        <p:nvPicPr>
          <p:cNvPr id="11" name="Picture 10" descr="A picture containing person, people, game&#10;&#10;Description automatically generated">
            <a:extLst>
              <a:ext uri="{FF2B5EF4-FFF2-40B4-BE49-F238E27FC236}">
                <a16:creationId xmlns:a16="http://schemas.microsoft.com/office/drawing/2014/main" id="{9391235F-CA45-26A5-AF78-7EE169D48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6450" y="409575"/>
            <a:ext cx="6305550" cy="6448425"/>
          </a:xfrm>
          <a:prstGeom prst="rect">
            <a:avLst/>
          </a:prstGeom>
        </p:spPr>
      </p:pic>
      <p:pic>
        <p:nvPicPr>
          <p:cNvPr id="10" name="Picture 9" descr="Logo&#10;&#10;Description automatically generated">
            <a:extLst>
              <a:ext uri="{FF2B5EF4-FFF2-40B4-BE49-F238E27FC236}">
                <a16:creationId xmlns:a16="http://schemas.microsoft.com/office/drawing/2014/main" id="{1907C02E-1D24-E3F7-854D-C6547A587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02" y="4514986"/>
            <a:ext cx="3350479" cy="1792788"/>
          </a:xfrm>
          <a:prstGeom prst="rect">
            <a:avLst/>
          </a:prstGeom>
        </p:spPr>
      </p:pic>
    </p:spTree>
    <p:extLst>
      <p:ext uri="{BB962C8B-B14F-4D97-AF65-F5344CB8AC3E}">
        <p14:creationId xmlns:p14="http://schemas.microsoft.com/office/powerpoint/2010/main" val="27862196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Divi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descr="A picture containing person, hand&#10;&#10;Description automatically generated">
            <a:extLst>
              <a:ext uri="{FF2B5EF4-FFF2-40B4-BE49-F238E27FC236}">
                <a16:creationId xmlns:a16="http://schemas.microsoft.com/office/drawing/2014/main" id="{C2CB44CC-0DC0-382E-A872-D4FF65420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2285"/>
            <a:ext cx="4114800" cy="5745715"/>
          </a:xfrm>
          <a:prstGeom prst="rect">
            <a:avLst/>
          </a:prstGeom>
        </p:spPr>
      </p:pic>
      <p:pic>
        <p:nvPicPr>
          <p:cNvPr id="9" name="Picture 8" descr="Logo&#10;&#10;Description automatically generated">
            <a:extLst>
              <a:ext uri="{FF2B5EF4-FFF2-40B4-BE49-F238E27FC236}">
                <a16:creationId xmlns:a16="http://schemas.microsoft.com/office/drawing/2014/main" id="{8CCC6F90-D646-D8EB-57EE-F6F7038A2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0842" y="4514982"/>
            <a:ext cx="3350479" cy="1792788"/>
          </a:xfrm>
          <a:prstGeom prst="rect">
            <a:avLst/>
          </a:prstGeom>
        </p:spPr>
      </p:pic>
    </p:spTree>
    <p:extLst>
      <p:ext uri="{BB962C8B-B14F-4D97-AF65-F5344CB8AC3E}">
        <p14:creationId xmlns:p14="http://schemas.microsoft.com/office/powerpoint/2010/main" val="499412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381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9AD5-419E-40A3-8E47-F8F810138E3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206228-367F-49DE-B12F-082F2A72C153}"/>
              </a:ext>
            </a:extLst>
          </p:cNvPr>
          <p:cNvSpPr>
            <a:spLocks noGrp="1"/>
          </p:cNvSpPr>
          <p:nvPr>
            <p:ph type="dt" sz="half" idx="10"/>
          </p:nvPr>
        </p:nvSpPr>
        <p:spPr/>
        <p:txBody>
          <a:bodyPr/>
          <a:lstStyle/>
          <a:p>
            <a:r>
              <a:rPr lang="en-GB" dirty="0"/>
              <a:t>DATE</a:t>
            </a:r>
          </a:p>
          <a:p>
            <a:r>
              <a:rPr lang="en-GB" dirty="0"/>
              <a:t>TIME</a:t>
            </a:r>
          </a:p>
        </p:txBody>
      </p:sp>
    </p:spTree>
    <p:extLst>
      <p:ext uri="{BB962C8B-B14F-4D97-AF65-F5344CB8AC3E}">
        <p14:creationId xmlns:p14="http://schemas.microsoft.com/office/powerpoint/2010/main" val="490185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Cov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9AD5-419E-40A3-8E47-F8F810138E3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206228-367F-49DE-B12F-082F2A72C153}"/>
              </a:ext>
            </a:extLst>
          </p:cNvPr>
          <p:cNvSpPr>
            <a:spLocks noGrp="1"/>
          </p:cNvSpPr>
          <p:nvPr>
            <p:ph type="dt" sz="half" idx="10"/>
          </p:nvPr>
        </p:nvSpPr>
        <p:spPr/>
        <p:txBody>
          <a:bodyPr/>
          <a:lstStyle/>
          <a:p>
            <a:endParaRPr lang="en-GB" dirty="0"/>
          </a:p>
        </p:txBody>
      </p:sp>
    </p:spTree>
    <p:extLst>
      <p:ext uri="{BB962C8B-B14F-4D97-AF65-F5344CB8AC3E}">
        <p14:creationId xmlns:p14="http://schemas.microsoft.com/office/powerpoint/2010/main" val="3097193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779B3B-2846-458E-8025-C721B83758EF}" type="datetimeFigureOut">
              <a:rPr lang="en-GB" smtClean="0"/>
              <a:t>16/11/2022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4ECCA8-C7C2-410D-9DEB-728EDE7CEDD6}" type="slidenum">
              <a:rPr lang="en-GB" smtClean="0"/>
              <a:t>‹#›</a:t>
            </a:fld>
            <a:endParaRPr lang="en-GB"/>
          </a:p>
        </p:txBody>
      </p:sp>
    </p:spTree>
    <p:extLst>
      <p:ext uri="{BB962C8B-B14F-4D97-AF65-F5344CB8AC3E}">
        <p14:creationId xmlns:p14="http://schemas.microsoft.com/office/powerpoint/2010/main" val="24352624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Slide - L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5880B33-E796-4E19-ABE8-0CD8B94FD33B}"/>
              </a:ext>
            </a:extLst>
          </p:cNvPr>
          <p:cNvSpPr>
            <a:spLocks noGrp="1"/>
          </p:cNvSpPr>
          <p:nvPr>
            <p:ph type="title"/>
          </p:nvPr>
        </p:nvSpPr>
        <p:spPr>
          <a:xfrm>
            <a:off x="838200" y="260623"/>
            <a:ext cx="10515600" cy="771344"/>
          </a:xfrm>
          <a:prstGeom prst="rect">
            <a:avLst/>
          </a:prstGeom>
        </p:spPr>
        <p:txBody>
          <a:bodyPr/>
          <a:lstStyle>
            <a:lvl1pPr>
              <a:defRPr sz="3200">
                <a:solidFill>
                  <a:srgbClr val="310252"/>
                </a:solidFill>
                <a:latin typeface="+mn-lt"/>
              </a:defRPr>
            </a:lvl1pPr>
          </a:lstStyle>
          <a:p>
            <a:r>
              <a:rPr lang="en-US"/>
              <a:t>Click to edit Master title style</a:t>
            </a:r>
            <a:endParaRPr lang="en-GB" dirty="0"/>
          </a:p>
        </p:txBody>
      </p:sp>
      <p:sp>
        <p:nvSpPr>
          <p:cNvPr id="8" name="Content Placeholder 2">
            <a:extLst>
              <a:ext uri="{FF2B5EF4-FFF2-40B4-BE49-F238E27FC236}">
                <a16:creationId xmlns:a16="http://schemas.microsoft.com/office/drawing/2014/main" id="{C1B633D1-76BE-4BA2-A900-D4CD294FE7B8}"/>
              </a:ext>
            </a:extLst>
          </p:cNvPr>
          <p:cNvSpPr>
            <a:spLocks noGrp="1"/>
          </p:cNvSpPr>
          <p:nvPr>
            <p:ph idx="1"/>
          </p:nvPr>
        </p:nvSpPr>
        <p:spPr>
          <a:xfrm>
            <a:off x="838200" y="1240971"/>
            <a:ext cx="10515600" cy="4935992"/>
          </a:xfrm>
          <a:prstGeom prst="rect">
            <a:avLst/>
          </a:prstGeom>
        </p:spPr>
        <p:txBody>
          <a:bodyPr/>
          <a:lstStyle>
            <a:lvl1pPr>
              <a:defRPr sz="1600">
                <a:solidFill>
                  <a:srgbClr val="181717"/>
                </a:solidFill>
                <a:latin typeface="+mn-lt"/>
              </a:defRPr>
            </a:lvl1pPr>
            <a:lvl2pPr marL="685800" indent="-228600">
              <a:buFont typeface="Courier New" panose="02070309020205020404" pitchFamily="49" charset="0"/>
              <a:buChar char="o"/>
              <a:defRPr sz="1600">
                <a:solidFill>
                  <a:srgbClr val="181717"/>
                </a:solidFill>
                <a:latin typeface="+mn-lt"/>
              </a:defRPr>
            </a:lvl2pPr>
            <a:lvl3pPr marL="1143000" indent="-228600">
              <a:buFont typeface="Courier New" panose="02070309020205020404" pitchFamily="49" charset="0"/>
              <a:buChar char="o"/>
              <a:defRPr sz="1600">
                <a:solidFill>
                  <a:srgbClr val="181717"/>
                </a:solidFill>
                <a:latin typeface="+mn-lt"/>
              </a:defRPr>
            </a:lvl3pPr>
            <a:lvl4pPr marL="1600200" indent="-228600">
              <a:buFont typeface="Courier New" panose="02070309020205020404" pitchFamily="49" charset="0"/>
              <a:buChar char="o"/>
              <a:defRPr sz="1600">
                <a:solidFill>
                  <a:srgbClr val="181717"/>
                </a:solidFill>
                <a:latin typeface="+mn-lt"/>
              </a:defRPr>
            </a:lvl4pPr>
            <a:lvl5pPr marL="2057400" indent="-228600">
              <a:buFont typeface="Courier New" panose="02070309020205020404" pitchFamily="49" charset="0"/>
              <a:buChar char="o"/>
              <a:defRPr sz="1600">
                <a:solidFill>
                  <a:srgbClr val="181717"/>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5615035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B219ECF-2E4F-4502-A47D-3E5F0F7DDA24}"/>
              </a:ext>
            </a:extLst>
          </p:cNvPr>
          <p:cNvSpPr>
            <a:spLocks noGrp="1"/>
          </p:cNvSpPr>
          <p:nvPr>
            <p:ph type="dt" sz="half" idx="10"/>
          </p:nvPr>
        </p:nvSpPr>
        <p:spPr/>
        <p:txBody>
          <a:bodyPr/>
          <a:lstStyle>
            <a:lvl1pPr>
              <a:defRPr>
                <a:solidFill>
                  <a:schemeClr val="bg1"/>
                </a:solidFill>
              </a:defRPr>
            </a:lvl1pPr>
          </a:lstStyle>
          <a:p>
            <a:fld id="{A9200816-9B0A-4F51-A419-B2B861C05C8F}" type="datetimeFigureOut">
              <a:rPr lang="en-GB" smtClean="0"/>
              <a:pPr/>
              <a:t>16/11/2022</a:t>
            </a:fld>
            <a:endParaRPr lang="en-GB" dirty="0"/>
          </a:p>
        </p:txBody>
      </p:sp>
      <p:sp>
        <p:nvSpPr>
          <p:cNvPr id="5" name="Footer Placeholder 4">
            <a:extLst>
              <a:ext uri="{FF2B5EF4-FFF2-40B4-BE49-F238E27FC236}">
                <a16:creationId xmlns:a16="http://schemas.microsoft.com/office/drawing/2014/main" id="{6F3034EA-BBCC-4B74-97F5-F74BBFF3BACD}"/>
              </a:ext>
            </a:extLst>
          </p:cNvPr>
          <p:cNvSpPr>
            <a:spLocks noGrp="1"/>
          </p:cNvSpPr>
          <p:nvPr>
            <p:ph type="ftr" sz="quarter" idx="11"/>
          </p:nvPr>
        </p:nvSpPr>
        <p:spPr/>
        <p:txBody>
          <a:bodyPr/>
          <a:lstStyle/>
          <a:p>
            <a:endParaRPr lang="en-GB" dirty="0"/>
          </a:p>
        </p:txBody>
      </p:sp>
      <p:sp>
        <p:nvSpPr>
          <p:cNvPr id="9" name="Rectangle 8">
            <a:extLst>
              <a:ext uri="{FF2B5EF4-FFF2-40B4-BE49-F238E27FC236}">
                <a16:creationId xmlns:a16="http://schemas.microsoft.com/office/drawing/2014/main" id="{DB2435A6-FF45-6AF8-2835-E360FEDB64C4}"/>
              </a:ext>
            </a:extLst>
          </p:cNvPr>
          <p:cNvSpPr/>
          <p:nvPr userDrawn="1"/>
        </p:nvSpPr>
        <p:spPr>
          <a:xfrm>
            <a:off x="0" y="1542317"/>
            <a:ext cx="11192608" cy="353565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pic>
        <p:nvPicPr>
          <p:cNvPr id="13" name="Picture 12" descr="Logo&#10;&#10;Description automatically generated">
            <a:extLst>
              <a:ext uri="{FF2B5EF4-FFF2-40B4-BE49-F238E27FC236}">
                <a16:creationId xmlns:a16="http://schemas.microsoft.com/office/drawing/2014/main" id="{472A9B57-E98D-38D1-77C9-E4D9FDA369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3633" y="360071"/>
            <a:ext cx="1470206" cy="786684"/>
          </a:xfrm>
          <a:prstGeom prst="rect">
            <a:avLst/>
          </a:prstGeom>
        </p:spPr>
      </p:pic>
      <p:sp>
        <p:nvSpPr>
          <p:cNvPr id="12" name="Title 1">
            <a:extLst>
              <a:ext uri="{FF2B5EF4-FFF2-40B4-BE49-F238E27FC236}">
                <a16:creationId xmlns:a16="http://schemas.microsoft.com/office/drawing/2014/main" id="{AB4A0617-FEA5-BE4C-F17E-B69D5B51BB37}"/>
              </a:ext>
            </a:extLst>
          </p:cNvPr>
          <p:cNvSpPr>
            <a:spLocks noGrp="1"/>
          </p:cNvSpPr>
          <p:nvPr>
            <p:ph type="ctrTitle" hasCustomPrompt="1"/>
          </p:nvPr>
        </p:nvSpPr>
        <p:spPr>
          <a:xfrm>
            <a:off x="1524000" y="1152867"/>
            <a:ext cx="9144000" cy="2387600"/>
          </a:xfrm>
        </p:spPr>
        <p:txBody>
          <a:bodyPr anchor="b">
            <a:normAutofit/>
          </a:bodyPr>
          <a:lstStyle>
            <a:lvl1pPr algn="l">
              <a:defRPr sz="4800">
                <a:solidFill>
                  <a:schemeClr val="bg1"/>
                </a:solidFill>
              </a:defRPr>
            </a:lvl1pPr>
          </a:lstStyle>
          <a:p>
            <a:r>
              <a:rPr lang="en-US" dirty="0"/>
              <a:t>Click to edit master </a:t>
            </a:r>
            <a:br>
              <a:rPr lang="en-US" dirty="0"/>
            </a:br>
            <a:r>
              <a:rPr lang="en-US" dirty="0"/>
              <a:t>sub title style</a:t>
            </a:r>
            <a:endParaRPr lang="en-GB" dirty="0"/>
          </a:p>
        </p:txBody>
      </p:sp>
      <p:sp>
        <p:nvSpPr>
          <p:cNvPr id="14" name="Subtitle 2">
            <a:extLst>
              <a:ext uri="{FF2B5EF4-FFF2-40B4-BE49-F238E27FC236}">
                <a16:creationId xmlns:a16="http://schemas.microsoft.com/office/drawing/2014/main" id="{1EFE467C-5D58-699B-C48E-B7C731746A1F}"/>
              </a:ext>
            </a:extLst>
          </p:cNvPr>
          <p:cNvSpPr>
            <a:spLocks noGrp="1"/>
          </p:cNvSpPr>
          <p:nvPr>
            <p:ph type="subTitle" idx="1" hasCustomPrompt="1"/>
          </p:nvPr>
        </p:nvSpPr>
        <p:spPr>
          <a:xfrm>
            <a:off x="1524000" y="3602038"/>
            <a:ext cx="9144000" cy="1655762"/>
          </a:xfrm>
        </p:spPr>
        <p:txBody>
          <a:bodyPr>
            <a:normAutofit/>
          </a:bodyPr>
          <a:lstStyle>
            <a:lvl1pPr marL="0" indent="0" algn="l">
              <a:buNone/>
              <a:defRPr sz="2400">
                <a:solidFill>
                  <a:schemeClr val="bg1"/>
                </a:solidFill>
                <a:latin typeface="Fira Sans Condense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4086997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ub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A8B8315-C8EC-4144-A58E-74892EB65D5F}"/>
              </a:ext>
            </a:extLst>
          </p:cNvPr>
          <p:cNvSpPr>
            <a:spLocks noGrp="1"/>
          </p:cNvSpPr>
          <p:nvPr>
            <p:ph type="dt" sz="half" idx="10"/>
          </p:nvPr>
        </p:nvSpPr>
        <p:spPr/>
        <p:txBody>
          <a:bodyPr/>
          <a:lstStyle>
            <a:lvl1pPr>
              <a:defRPr>
                <a:solidFill>
                  <a:schemeClr val="accent5"/>
                </a:solidFill>
              </a:defRPr>
            </a:lvl1pPr>
          </a:lstStyle>
          <a:p>
            <a:fld id="{A9200816-9B0A-4F51-A419-B2B861C05C8F}" type="datetimeFigureOut">
              <a:rPr lang="en-GB" smtClean="0"/>
              <a:pPr/>
              <a:t>16/11/2022</a:t>
            </a:fld>
            <a:endParaRPr lang="en-GB" dirty="0"/>
          </a:p>
        </p:txBody>
      </p:sp>
      <p:sp>
        <p:nvSpPr>
          <p:cNvPr id="5" name="Footer Placeholder 4">
            <a:extLst>
              <a:ext uri="{FF2B5EF4-FFF2-40B4-BE49-F238E27FC236}">
                <a16:creationId xmlns:a16="http://schemas.microsoft.com/office/drawing/2014/main" id="{1A53E81A-BDD4-4341-BD67-5B51A23B7E8C}"/>
              </a:ext>
            </a:extLst>
          </p:cNvPr>
          <p:cNvSpPr>
            <a:spLocks noGrp="1"/>
          </p:cNvSpPr>
          <p:nvPr>
            <p:ph type="ftr" sz="quarter" idx="11"/>
          </p:nvPr>
        </p:nvSpPr>
        <p:spPr/>
        <p:txBody>
          <a:bodyPr/>
          <a:lstStyle>
            <a:lvl1pPr>
              <a:defRPr>
                <a:solidFill>
                  <a:schemeClr val="accent5"/>
                </a:solidFill>
              </a:defRPr>
            </a:lvl1pPr>
          </a:lstStyle>
          <a:p>
            <a:endParaRPr lang="en-GB" dirty="0"/>
          </a:p>
        </p:txBody>
      </p:sp>
      <p:sp>
        <p:nvSpPr>
          <p:cNvPr id="8" name="Rectangle 7">
            <a:extLst>
              <a:ext uri="{FF2B5EF4-FFF2-40B4-BE49-F238E27FC236}">
                <a16:creationId xmlns:a16="http://schemas.microsoft.com/office/drawing/2014/main" id="{26A41C8E-D210-59F1-3655-418AFAE566AF}"/>
              </a:ext>
            </a:extLst>
          </p:cNvPr>
          <p:cNvSpPr/>
          <p:nvPr userDrawn="1"/>
        </p:nvSpPr>
        <p:spPr>
          <a:xfrm>
            <a:off x="0" y="1512280"/>
            <a:ext cx="11192608" cy="3264031"/>
          </a:xfrm>
          <a:prstGeom prst="rect">
            <a:avLst/>
          </a:prstGeom>
          <a:solidFill>
            <a:schemeClr val="bg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10" name="Title 1">
            <a:extLst>
              <a:ext uri="{FF2B5EF4-FFF2-40B4-BE49-F238E27FC236}">
                <a16:creationId xmlns:a16="http://schemas.microsoft.com/office/drawing/2014/main" id="{DCAB27A8-E095-A3C1-6B74-B402D2949BDF}"/>
              </a:ext>
            </a:extLst>
          </p:cNvPr>
          <p:cNvSpPr>
            <a:spLocks noGrp="1"/>
          </p:cNvSpPr>
          <p:nvPr>
            <p:ph type="ctrTitle" hasCustomPrompt="1"/>
          </p:nvPr>
        </p:nvSpPr>
        <p:spPr>
          <a:xfrm>
            <a:off x="1524000" y="1152867"/>
            <a:ext cx="9144000" cy="2387600"/>
          </a:xfrm>
        </p:spPr>
        <p:txBody>
          <a:bodyPr anchor="b">
            <a:normAutofit/>
          </a:bodyPr>
          <a:lstStyle>
            <a:lvl1pPr algn="l">
              <a:defRPr sz="4400">
                <a:solidFill>
                  <a:schemeClr val="accent5"/>
                </a:solidFill>
              </a:defRPr>
            </a:lvl1pPr>
          </a:lstStyle>
          <a:p>
            <a:r>
              <a:rPr lang="en-US" dirty="0"/>
              <a:t>Click to edit master </a:t>
            </a:r>
            <a:br>
              <a:rPr lang="en-US" dirty="0"/>
            </a:br>
            <a:r>
              <a:rPr lang="en-US" dirty="0"/>
              <a:t>sub title style</a:t>
            </a:r>
            <a:endParaRPr lang="en-GB" dirty="0"/>
          </a:p>
        </p:txBody>
      </p:sp>
      <p:sp>
        <p:nvSpPr>
          <p:cNvPr id="11" name="Subtitle 2">
            <a:extLst>
              <a:ext uri="{FF2B5EF4-FFF2-40B4-BE49-F238E27FC236}">
                <a16:creationId xmlns:a16="http://schemas.microsoft.com/office/drawing/2014/main" id="{2F322959-F369-1814-9DFF-79E0A1B133A5}"/>
              </a:ext>
            </a:extLst>
          </p:cNvPr>
          <p:cNvSpPr>
            <a:spLocks noGrp="1"/>
          </p:cNvSpPr>
          <p:nvPr>
            <p:ph type="subTitle" idx="1" hasCustomPrompt="1"/>
          </p:nvPr>
        </p:nvSpPr>
        <p:spPr>
          <a:xfrm>
            <a:off x="1524000" y="3602038"/>
            <a:ext cx="9144000" cy="1655762"/>
          </a:xfrm>
        </p:spPr>
        <p:txBody>
          <a:bodyPr>
            <a:normAutofit/>
          </a:bodyPr>
          <a:lstStyle>
            <a:lvl1pPr marL="0" indent="0" algn="l">
              <a:buNone/>
              <a:defRPr sz="1800">
                <a:solidFill>
                  <a:schemeClr val="accent5"/>
                </a:solidFill>
                <a:latin typeface="Fira Sans Condense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2" name="Picture 11" descr="Logo&#10;&#10;Description automatically generated">
            <a:extLst>
              <a:ext uri="{FF2B5EF4-FFF2-40B4-BE49-F238E27FC236}">
                <a16:creationId xmlns:a16="http://schemas.microsoft.com/office/drawing/2014/main" id="{E7F0FE42-1857-A069-AE81-6CA95138AB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3633" y="366183"/>
            <a:ext cx="1470206" cy="786684"/>
          </a:xfrm>
          <a:prstGeom prst="rect">
            <a:avLst/>
          </a:prstGeom>
        </p:spPr>
      </p:pic>
    </p:spTree>
    <p:extLst>
      <p:ext uri="{BB962C8B-B14F-4D97-AF65-F5344CB8AC3E}">
        <p14:creationId xmlns:p14="http://schemas.microsoft.com/office/powerpoint/2010/main" val="9586008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AFD0DF-9007-A86B-1400-BCAEA9563E47}"/>
              </a:ext>
            </a:extLst>
          </p:cNvPr>
          <p:cNvSpPr/>
          <p:nvPr userDrawn="1"/>
        </p:nvSpPr>
        <p:spPr>
          <a:xfrm>
            <a:off x="0" y="1512280"/>
            <a:ext cx="11192608" cy="3301738"/>
          </a:xfrm>
          <a:prstGeom prst="rect">
            <a:avLst/>
          </a:prstGeom>
          <a:solidFill>
            <a:srgbClr val="FCD2F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3" name="Subtitle 2">
            <a:extLst>
              <a:ext uri="{FF2B5EF4-FFF2-40B4-BE49-F238E27FC236}">
                <a16:creationId xmlns:a16="http://schemas.microsoft.com/office/drawing/2014/main" id="{31F550D5-AA4F-4970-87AD-1CD2E65A0521}"/>
              </a:ext>
            </a:extLst>
          </p:cNvPr>
          <p:cNvSpPr>
            <a:spLocks noGrp="1"/>
          </p:cNvSpPr>
          <p:nvPr>
            <p:ph type="subTitle" idx="1" hasCustomPrompt="1"/>
          </p:nvPr>
        </p:nvSpPr>
        <p:spPr>
          <a:xfrm>
            <a:off x="1524000" y="3602038"/>
            <a:ext cx="9144000" cy="1655762"/>
          </a:xfrm>
        </p:spPr>
        <p:txBody>
          <a:bodyPr>
            <a:normAutofit/>
          </a:bodyPr>
          <a:lstStyle>
            <a:lvl1pPr marL="0" indent="0" algn="l">
              <a:buNone/>
              <a:defRPr sz="1800">
                <a:solidFill>
                  <a:schemeClr val="tx1"/>
                </a:solidFill>
                <a:latin typeface="Fira Sans Condense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6B219ECF-2E4F-4502-A47D-3E5F0F7DDA24}"/>
              </a:ext>
            </a:extLst>
          </p:cNvPr>
          <p:cNvSpPr>
            <a:spLocks noGrp="1"/>
          </p:cNvSpPr>
          <p:nvPr>
            <p:ph type="dt" sz="half" idx="10"/>
          </p:nvPr>
        </p:nvSpPr>
        <p:spPr/>
        <p:txBody>
          <a:bodyPr/>
          <a:lstStyle>
            <a:lvl1pPr>
              <a:defRPr>
                <a:solidFill>
                  <a:schemeClr val="bg1"/>
                </a:solidFill>
              </a:defRPr>
            </a:lvl1pPr>
          </a:lstStyle>
          <a:p>
            <a:fld id="{A9200816-9B0A-4F51-A419-B2B861C05C8F}" type="datetimeFigureOut">
              <a:rPr lang="en-GB" smtClean="0"/>
              <a:pPr/>
              <a:t>16/11/2022</a:t>
            </a:fld>
            <a:endParaRPr lang="en-GB" dirty="0"/>
          </a:p>
        </p:txBody>
      </p:sp>
      <p:sp>
        <p:nvSpPr>
          <p:cNvPr id="5" name="Footer Placeholder 4">
            <a:extLst>
              <a:ext uri="{FF2B5EF4-FFF2-40B4-BE49-F238E27FC236}">
                <a16:creationId xmlns:a16="http://schemas.microsoft.com/office/drawing/2014/main" id="{6F3034EA-BBCC-4B74-97F5-F74BBFF3BACD}"/>
              </a:ext>
            </a:extLst>
          </p:cNvPr>
          <p:cNvSpPr>
            <a:spLocks noGrp="1"/>
          </p:cNvSpPr>
          <p:nvPr>
            <p:ph type="ftr" sz="quarter" idx="11"/>
          </p:nvPr>
        </p:nvSpPr>
        <p:spPr/>
        <p:txBody>
          <a:bodyPr/>
          <a:lstStyle/>
          <a:p>
            <a:endParaRPr lang="en-GB" dirty="0"/>
          </a:p>
        </p:txBody>
      </p:sp>
      <p:sp>
        <p:nvSpPr>
          <p:cNvPr id="10" name="Title 1">
            <a:extLst>
              <a:ext uri="{FF2B5EF4-FFF2-40B4-BE49-F238E27FC236}">
                <a16:creationId xmlns:a16="http://schemas.microsoft.com/office/drawing/2014/main" id="{23165E28-478A-5EF2-5CF9-075280E424AB}"/>
              </a:ext>
            </a:extLst>
          </p:cNvPr>
          <p:cNvSpPr>
            <a:spLocks noGrp="1"/>
          </p:cNvSpPr>
          <p:nvPr>
            <p:ph type="ctrTitle" hasCustomPrompt="1"/>
          </p:nvPr>
        </p:nvSpPr>
        <p:spPr>
          <a:xfrm>
            <a:off x="1524000" y="1122363"/>
            <a:ext cx="9144000" cy="2387600"/>
          </a:xfrm>
        </p:spPr>
        <p:txBody>
          <a:bodyPr anchor="b">
            <a:normAutofit/>
          </a:bodyPr>
          <a:lstStyle>
            <a:lvl1pPr algn="l">
              <a:defRPr sz="4000">
                <a:solidFill>
                  <a:schemeClr val="accent2"/>
                </a:solidFill>
              </a:defRPr>
            </a:lvl1pPr>
          </a:lstStyle>
          <a:p>
            <a:r>
              <a:rPr lang="en-US" dirty="0"/>
              <a:t>Click to edit master </a:t>
            </a:r>
            <a:br>
              <a:rPr lang="en-US" dirty="0"/>
            </a:br>
            <a:r>
              <a:rPr lang="en-US" dirty="0"/>
              <a:t>section header style</a:t>
            </a:r>
            <a:endParaRPr lang="en-GB" dirty="0"/>
          </a:p>
        </p:txBody>
      </p:sp>
      <p:pic>
        <p:nvPicPr>
          <p:cNvPr id="11" name="Picture 10" descr="Logo&#10;&#10;Description automatically generated">
            <a:extLst>
              <a:ext uri="{FF2B5EF4-FFF2-40B4-BE49-F238E27FC236}">
                <a16:creationId xmlns:a16="http://schemas.microsoft.com/office/drawing/2014/main" id="{BD7E8332-9214-AAB4-8081-16B6B20F65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3633" y="366183"/>
            <a:ext cx="1470206" cy="786684"/>
          </a:xfrm>
          <a:prstGeom prst="rect">
            <a:avLst/>
          </a:prstGeom>
        </p:spPr>
      </p:pic>
    </p:spTree>
    <p:extLst>
      <p:ext uri="{BB962C8B-B14F-4D97-AF65-F5344CB8AC3E}">
        <p14:creationId xmlns:p14="http://schemas.microsoft.com/office/powerpoint/2010/main" val="281628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One Col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9F5CAC-9A67-4325-BD9D-C491BB295111}"/>
              </a:ext>
            </a:extLst>
          </p:cNvPr>
          <p:cNvSpPr>
            <a:spLocks noGrp="1"/>
          </p:cNvSpPr>
          <p:nvPr>
            <p:ph sz="half" idx="1" hasCustomPrompt="1"/>
          </p:nvPr>
        </p:nvSpPr>
        <p:spPr>
          <a:xfrm>
            <a:off x="838200" y="1825625"/>
            <a:ext cx="10515600" cy="4351338"/>
          </a:xfrm>
        </p:spPr>
        <p:txBody>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100">
                <a:solidFill>
                  <a:schemeClr val="tx1"/>
                </a:solidFill>
              </a:defRPr>
            </a:lvl5pPr>
          </a:lstStyle>
          <a:p>
            <a:pPr lvl="0"/>
            <a:r>
              <a:rPr lang="en-US" dirty="0"/>
              <a:t>Click to edit content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301CABC0-EC5C-4EC6-BF06-CC0628CED693}"/>
              </a:ext>
            </a:extLst>
          </p:cNvPr>
          <p:cNvSpPr>
            <a:spLocks noGrp="1"/>
          </p:cNvSpPr>
          <p:nvPr>
            <p:ph type="dt" sz="half" idx="10"/>
          </p:nvPr>
        </p:nvSpPr>
        <p:spPr/>
        <p:txBody>
          <a:bodyPr/>
          <a:lstStyle>
            <a:lvl1pPr>
              <a:defRPr>
                <a:solidFill>
                  <a:schemeClr val="bg1"/>
                </a:solidFill>
              </a:defRPr>
            </a:lvl1pPr>
          </a:lstStyle>
          <a:p>
            <a:fld id="{A9200816-9B0A-4F51-A419-B2B861C05C8F}" type="datetimeFigureOut">
              <a:rPr lang="en-GB" smtClean="0"/>
              <a:pPr/>
              <a:t>16/11/2022</a:t>
            </a:fld>
            <a:endParaRPr lang="en-GB" dirty="0"/>
          </a:p>
        </p:txBody>
      </p:sp>
      <p:sp>
        <p:nvSpPr>
          <p:cNvPr id="6" name="Footer Placeholder 5">
            <a:extLst>
              <a:ext uri="{FF2B5EF4-FFF2-40B4-BE49-F238E27FC236}">
                <a16:creationId xmlns:a16="http://schemas.microsoft.com/office/drawing/2014/main" id="{A36EFFE0-0028-41F0-8BBA-F09BC1BBAE53}"/>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7" name="Slide Number Placeholder 6">
            <a:extLst>
              <a:ext uri="{FF2B5EF4-FFF2-40B4-BE49-F238E27FC236}">
                <a16:creationId xmlns:a16="http://schemas.microsoft.com/office/drawing/2014/main" id="{CDB578CA-D160-41B6-81B7-A1E366FE1E83}"/>
              </a:ext>
            </a:extLst>
          </p:cNvPr>
          <p:cNvSpPr>
            <a:spLocks noGrp="1"/>
          </p:cNvSpPr>
          <p:nvPr>
            <p:ph type="sldNum" sz="quarter" idx="12"/>
          </p:nvPr>
        </p:nvSpPr>
        <p:spPr>
          <a:xfrm>
            <a:off x="8610600" y="6356350"/>
            <a:ext cx="2743200" cy="365125"/>
          </a:xfrm>
          <a:prstGeom prst="rect">
            <a:avLst/>
          </a:prstGeom>
        </p:spPr>
        <p:txBody>
          <a:bodyPr/>
          <a:lstStyle>
            <a:lvl1pPr algn="r">
              <a:defRPr>
                <a:solidFill>
                  <a:schemeClr val="bg1"/>
                </a:solidFill>
              </a:defRPr>
            </a:lvl1pPr>
          </a:lstStyle>
          <a:p>
            <a:fld id="{2FABAFDD-8DB0-47F8-97CA-5F0476F39037}" type="slidenum">
              <a:rPr lang="en-GB" smtClean="0"/>
              <a:pPr/>
              <a:t>‹#›</a:t>
            </a:fld>
            <a:endParaRPr lang="en-GB" dirty="0"/>
          </a:p>
        </p:txBody>
      </p:sp>
      <p:sp>
        <p:nvSpPr>
          <p:cNvPr id="10" name="Title 1">
            <a:extLst>
              <a:ext uri="{FF2B5EF4-FFF2-40B4-BE49-F238E27FC236}">
                <a16:creationId xmlns:a16="http://schemas.microsoft.com/office/drawing/2014/main" id="{AE6C1666-62B1-11BC-30C9-642382ED89A4}"/>
              </a:ext>
            </a:extLst>
          </p:cNvPr>
          <p:cNvSpPr>
            <a:spLocks noGrp="1"/>
          </p:cNvSpPr>
          <p:nvPr>
            <p:ph type="title" hasCustomPrompt="1"/>
          </p:nvPr>
        </p:nvSpPr>
        <p:spPr>
          <a:xfrm>
            <a:off x="838200" y="983457"/>
            <a:ext cx="10515600" cy="739836"/>
          </a:xfrm>
        </p:spPr>
        <p:txBody>
          <a:bodyPr>
            <a:normAutofit/>
          </a:bodyPr>
          <a:lstStyle>
            <a:lvl1pPr>
              <a:defRPr sz="2400">
                <a:solidFill>
                  <a:schemeClr val="accent1"/>
                </a:solidFill>
              </a:defRPr>
            </a:lvl1pPr>
          </a:lstStyle>
          <a:p>
            <a:r>
              <a:rPr lang="en-US" dirty="0"/>
              <a:t>Click to edit content style</a:t>
            </a:r>
            <a:endParaRPr lang="en-GB" dirty="0"/>
          </a:p>
        </p:txBody>
      </p:sp>
    </p:spTree>
    <p:extLst>
      <p:ext uri="{BB962C8B-B14F-4D97-AF65-F5344CB8AC3E}">
        <p14:creationId xmlns:p14="http://schemas.microsoft.com/office/powerpoint/2010/main" val="3074148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AB6B10BF-7DE3-A785-7A67-7D024E6D42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3484" y="1811708"/>
            <a:ext cx="5812227" cy="4427186"/>
          </a:xfrm>
          <a:prstGeom prst="rect">
            <a:avLst/>
          </a:prstGeom>
        </p:spPr>
      </p:pic>
      <p:pic>
        <p:nvPicPr>
          <p:cNvPr id="3" name="Picture 2" descr="Logo&#10;&#10;Description automatically generated">
            <a:extLst>
              <a:ext uri="{FF2B5EF4-FFF2-40B4-BE49-F238E27FC236}">
                <a16:creationId xmlns:a16="http://schemas.microsoft.com/office/drawing/2014/main" id="{5F492F22-1D96-EAC2-8111-B82AD83DF1E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85327" y="559210"/>
            <a:ext cx="3350479" cy="1792788"/>
          </a:xfrm>
          <a:prstGeom prst="rect">
            <a:avLst/>
          </a:prstGeom>
        </p:spPr>
      </p:pic>
    </p:spTree>
    <p:extLst>
      <p:ext uri="{BB962C8B-B14F-4D97-AF65-F5344CB8AC3E}">
        <p14:creationId xmlns:p14="http://schemas.microsoft.com/office/powerpoint/2010/main" val="22460955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TW H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8682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Slide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5880B33-E796-4E19-ABE8-0CD8B94FD33B}"/>
              </a:ext>
            </a:extLst>
          </p:cNvPr>
          <p:cNvSpPr>
            <a:spLocks noGrp="1"/>
          </p:cNvSpPr>
          <p:nvPr>
            <p:ph type="title"/>
          </p:nvPr>
        </p:nvSpPr>
        <p:spPr>
          <a:xfrm>
            <a:off x="838200" y="260623"/>
            <a:ext cx="10515600" cy="771344"/>
          </a:xfrm>
          <a:prstGeom prst="rect">
            <a:avLst/>
          </a:prstGeom>
        </p:spPr>
        <p:txBody>
          <a:bodyPr/>
          <a:lstStyle>
            <a:lvl1pPr>
              <a:defRPr sz="3200">
                <a:solidFill>
                  <a:srgbClr val="310252"/>
                </a:solidFill>
                <a:latin typeface="+mn-lt"/>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C1B633D1-76BE-4BA2-A900-D4CD294FE7B8}"/>
              </a:ext>
            </a:extLst>
          </p:cNvPr>
          <p:cNvSpPr>
            <a:spLocks noGrp="1"/>
          </p:cNvSpPr>
          <p:nvPr>
            <p:ph idx="1"/>
          </p:nvPr>
        </p:nvSpPr>
        <p:spPr>
          <a:xfrm>
            <a:off x="838200" y="1240971"/>
            <a:ext cx="10515600" cy="4935992"/>
          </a:xfrm>
          <a:prstGeom prst="rect">
            <a:avLst/>
          </a:prstGeom>
        </p:spPr>
        <p:txBody>
          <a:bodyPr/>
          <a:lstStyle>
            <a:lvl1pPr>
              <a:defRPr sz="1600">
                <a:solidFill>
                  <a:srgbClr val="181717"/>
                </a:solidFill>
                <a:latin typeface="+mn-lt"/>
              </a:defRPr>
            </a:lvl1pPr>
            <a:lvl2pPr marL="685800" indent="-228600">
              <a:buFont typeface="Courier New" panose="02070309020205020404" pitchFamily="49" charset="0"/>
              <a:buChar char="o"/>
              <a:defRPr sz="1600">
                <a:solidFill>
                  <a:srgbClr val="181717"/>
                </a:solidFill>
                <a:latin typeface="+mn-lt"/>
              </a:defRPr>
            </a:lvl2pPr>
            <a:lvl3pPr marL="1143000" indent="-228600">
              <a:buFont typeface="Courier New" panose="02070309020205020404" pitchFamily="49" charset="0"/>
              <a:buChar char="o"/>
              <a:defRPr sz="1600">
                <a:solidFill>
                  <a:srgbClr val="181717"/>
                </a:solidFill>
                <a:latin typeface="+mn-lt"/>
              </a:defRPr>
            </a:lvl3pPr>
            <a:lvl4pPr marL="1600200" indent="-228600">
              <a:buFont typeface="Courier New" panose="02070309020205020404" pitchFamily="49" charset="0"/>
              <a:buChar char="o"/>
              <a:defRPr sz="1600">
                <a:solidFill>
                  <a:srgbClr val="181717"/>
                </a:solidFill>
                <a:latin typeface="+mn-lt"/>
              </a:defRPr>
            </a:lvl4pPr>
            <a:lvl5pPr marL="2057400" indent="-228600">
              <a:buFont typeface="Courier New" panose="02070309020205020404" pitchFamily="49" charset="0"/>
              <a:buChar char="o"/>
              <a:defRPr sz="1600">
                <a:solidFill>
                  <a:srgbClr val="181717"/>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166400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es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0790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ture Webinars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542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779B3B-2846-458E-8025-C721B83758EF}" type="datetimeFigureOut">
              <a:rPr lang="en-GB" smtClean="0"/>
              <a:t>16/11/2022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4ECCA8-C7C2-410D-9DEB-728EDE7CEDD6}" type="slidenum">
              <a:rPr lang="en-GB" smtClean="0"/>
              <a:t>‹#›</a:t>
            </a:fld>
            <a:endParaRPr lang="en-GB"/>
          </a:p>
        </p:txBody>
      </p:sp>
    </p:spTree>
    <p:extLst>
      <p:ext uri="{BB962C8B-B14F-4D97-AF65-F5344CB8AC3E}">
        <p14:creationId xmlns:p14="http://schemas.microsoft.com/office/powerpoint/2010/main" val="27102020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ture Webinars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7496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eedbac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880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779B3B-2846-458E-8025-C721B83758EF}" type="datetimeFigureOut">
              <a:rPr lang="en-GB" smtClean="0"/>
              <a:t>16/11/2022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4ECCA8-C7C2-410D-9DEB-728EDE7CEDD6}" type="slidenum">
              <a:rPr lang="en-GB" smtClean="0"/>
              <a:t>‹#›</a:t>
            </a:fld>
            <a:endParaRPr lang="en-GB"/>
          </a:p>
        </p:txBody>
      </p:sp>
    </p:spTree>
    <p:extLst>
      <p:ext uri="{BB962C8B-B14F-4D97-AF65-F5344CB8AC3E}">
        <p14:creationId xmlns:p14="http://schemas.microsoft.com/office/powerpoint/2010/main" val="3162029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C779B3B-2846-458E-8025-C721B83758EF}" type="datetimeFigureOut">
              <a:rPr lang="en-GB" smtClean="0"/>
              <a:t>16/11/2022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4ECCA8-C7C2-410D-9DEB-728EDE7CEDD6}" type="slidenum">
              <a:rPr lang="en-GB" smtClean="0"/>
              <a:t>‹#›</a:t>
            </a:fld>
            <a:endParaRPr lang="en-GB"/>
          </a:p>
        </p:txBody>
      </p:sp>
    </p:spTree>
    <p:extLst>
      <p:ext uri="{BB962C8B-B14F-4D97-AF65-F5344CB8AC3E}">
        <p14:creationId xmlns:p14="http://schemas.microsoft.com/office/powerpoint/2010/main" val="956014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79B3B-2846-458E-8025-C721B83758EF}" type="datetimeFigureOut">
              <a:rPr lang="en-GB" smtClean="0"/>
              <a:t>16/11/2022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4ECCA8-C7C2-410D-9DEB-728EDE7CEDD6}" type="slidenum">
              <a:rPr lang="en-GB" smtClean="0"/>
              <a:t>‹#›</a:t>
            </a:fld>
            <a:endParaRPr lang="en-GB"/>
          </a:p>
        </p:txBody>
      </p:sp>
    </p:spTree>
    <p:extLst>
      <p:ext uri="{BB962C8B-B14F-4D97-AF65-F5344CB8AC3E}">
        <p14:creationId xmlns:p14="http://schemas.microsoft.com/office/powerpoint/2010/main" val="256414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779B3B-2846-458E-8025-C721B83758EF}" type="datetimeFigureOut">
              <a:rPr lang="en-GB" smtClean="0"/>
              <a:t>16/11/2022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4ECCA8-C7C2-410D-9DEB-728EDE7CEDD6}" type="slidenum">
              <a:rPr lang="en-GB" smtClean="0"/>
              <a:t>‹#›</a:t>
            </a:fld>
            <a:endParaRPr lang="en-GB"/>
          </a:p>
        </p:txBody>
      </p:sp>
    </p:spTree>
    <p:extLst>
      <p:ext uri="{BB962C8B-B14F-4D97-AF65-F5344CB8AC3E}">
        <p14:creationId xmlns:p14="http://schemas.microsoft.com/office/powerpoint/2010/main" val="1709329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779B3B-2846-458E-8025-C721B83758EF}" type="datetimeFigureOut">
              <a:rPr lang="en-GB" smtClean="0"/>
              <a:t>16/11/2022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4ECCA8-C7C2-410D-9DEB-728EDE7CEDD6}" type="slidenum">
              <a:rPr lang="en-GB" smtClean="0"/>
              <a:t>‹#›</a:t>
            </a:fld>
            <a:endParaRPr lang="en-GB"/>
          </a:p>
        </p:txBody>
      </p:sp>
    </p:spTree>
    <p:extLst>
      <p:ext uri="{BB962C8B-B14F-4D97-AF65-F5344CB8AC3E}">
        <p14:creationId xmlns:p14="http://schemas.microsoft.com/office/powerpoint/2010/main" val="4048680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2.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1EB5C9-1307-BA42-ABA2-0BC069CD8E7F}" type="datetimeFigureOut">
              <a:rPr lang="en-US" smtClean="0"/>
              <a:t>11/16/2022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F2332-01BF-834F-8236-50238282D533}" type="slidenum">
              <a:rPr lang="en-US" smtClean="0"/>
              <a:t>‹#›</a:t>
            </a:fld>
            <a:endParaRPr lang="en-US"/>
          </a:p>
        </p:txBody>
      </p:sp>
      <p:pic>
        <p:nvPicPr>
          <p:cNvPr id="7" name="Picture 6">
            <a:extLst>
              <a:ext uri="{FF2B5EF4-FFF2-40B4-BE49-F238E27FC236}">
                <a16:creationId xmlns:a16="http://schemas.microsoft.com/office/drawing/2014/main" id="{F5966A39-DA4B-1CC9-17C1-BDDA942D145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1701" cy="6858000"/>
          </a:xfrm>
          <a:prstGeom prst="rect">
            <a:avLst/>
          </a:prstGeom>
        </p:spPr>
      </p:pic>
    </p:spTree>
    <p:extLst>
      <p:ext uri="{BB962C8B-B14F-4D97-AF65-F5344CB8AC3E}">
        <p14:creationId xmlns:p14="http://schemas.microsoft.com/office/powerpoint/2010/main" val="342450820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A42429-D5F6-48EB-8CC3-D1F03D5413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496CF3F-E15A-4088-9BE9-ED3218300B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7AD49F8F-67F0-4F99-9ABB-382AC540F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GB" dirty="0"/>
          </a:p>
        </p:txBody>
      </p:sp>
      <p:sp>
        <p:nvSpPr>
          <p:cNvPr id="5" name="Footer Placeholder 4">
            <a:extLst>
              <a:ext uri="{FF2B5EF4-FFF2-40B4-BE49-F238E27FC236}">
                <a16:creationId xmlns:a16="http://schemas.microsoft.com/office/drawing/2014/main" id="{996E2470-9029-4F0C-B45A-7A7FD6F073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dirty="0"/>
          </a:p>
        </p:txBody>
      </p:sp>
    </p:spTree>
    <p:extLst>
      <p:ext uri="{BB962C8B-B14F-4D97-AF65-F5344CB8AC3E}">
        <p14:creationId xmlns:p14="http://schemas.microsoft.com/office/powerpoint/2010/main" val="372810105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Lst>
  <p:txStyles>
    <p:titleStyle>
      <a:lvl1pPr algn="l" defTabSz="914400" rtl="0" eaLnBrk="1" latinLnBrk="0" hangingPunct="1">
        <a:lnSpc>
          <a:spcPct val="90000"/>
        </a:lnSpc>
        <a:spcBef>
          <a:spcPct val="0"/>
        </a:spcBef>
        <a:buNone/>
        <a:defRPr sz="5400" kern="1200" spc="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spc="3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3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0975AFD-69C3-406C-9D47-911CD6FE3D37}"/>
              </a:ext>
            </a:extLst>
          </p:cNvPr>
          <p:cNvSpPr txBox="1">
            <a:spLocks/>
          </p:cNvSpPr>
          <p:nvPr/>
        </p:nvSpPr>
        <p:spPr>
          <a:xfrm>
            <a:off x="594610" y="1848466"/>
            <a:ext cx="11002780" cy="20711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rgbClr val="264C59"/>
                </a:solidFill>
                <a:latin typeface="Arial" panose="020B0604020202020204" pitchFamily="34" charset="0"/>
                <a:cs typeface="Arial" panose="020B0604020202020204" pitchFamily="34" charset="0"/>
              </a:rPr>
              <a:t>Expanding opportunity, meeting demand</a:t>
            </a:r>
          </a:p>
          <a:p>
            <a:pPr algn="ctr"/>
            <a:endParaRPr lang="en-GB" dirty="0">
              <a:solidFill>
                <a:srgbClr val="EE7E3B"/>
              </a:solidFill>
              <a:latin typeface="Arial" panose="020B0604020202020204" pitchFamily="34" charset="0"/>
              <a:cs typeface="Arial" panose="020B0604020202020204" pitchFamily="34" charset="0"/>
            </a:endParaRPr>
          </a:p>
          <a:p>
            <a:pPr algn="ctr"/>
            <a:r>
              <a:rPr lang="en-GB" sz="3600" dirty="0">
                <a:solidFill>
                  <a:srgbClr val="EE7E3B"/>
                </a:solidFill>
                <a:latin typeface="Arial" panose="020B0604020202020204" pitchFamily="34" charset="0"/>
                <a:cs typeface="Arial" panose="020B0604020202020204" pitchFamily="34" charset="0"/>
              </a:rPr>
              <a:t>@LearnWorkUK</a:t>
            </a:r>
          </a:p>
          <a:p>
            <a:pPr algn="ctr"/>
            <a:r>
              <a:rPr lang="en-GB" sz="3600" dirty="0">
                <a:solidFill>
                  <a:srgbClr val="EE7E3B"/>
                </a:solidFill>
                <a:latin typeface="Arial" panose="020B0604020202020204" pitchFamily="34" charset="0"/>
                <a:cs typeface="Arial" panose="020B0604020202020204" pitchFamily="34" charset="0"/>
              </a:rPr>
              <a:t>#EmpSkills22</a:t>
            </a:r>
          </a:p>
          <a:p>
            <a:pPr algn="ctr"/>
            <a:endParaRPr lang="en-GB" dirty="0">
              <a:solidFill>
                <a:schemeClr val="tx1">
                  <a:lumMod val="65000"/>
                  <a:lumOff val="35000"/>
                </a:schemeClr>
              </a:solidFill>
              <a:latin typeface="Arial" panose="020B0604020202020204" pitchFamily="34" charset="0"/>
              <a:cs typeface="Arial" panose="020B0604020202020204" pitchFamily="34" charset="0"/>
            </a:endParaRPr>
          </a:p>
          <a:p>
            <a:pPr algn="ctr"/>
            <a:endParaRPr lang="en-GB" dirty="0"/>
          </a:p>
        </p:txBody>
      </p:sp>
      <p:pic>
        <p:nvPicPr>
          <p:cNvPr id="3" name="Picture 2" descr="Text&#10;&#10;Description automatically generated">
            <a:extLst>
              <a:ext uri="{FF2B5EF4-FFF2-40B4-BE49-F238E27FC236}">
                <a16:creationId xmlns:a16="http://schemas.microsoft.com/office/drawing/2014/main" id="{75D1B02F-467E-AB29-CED2-1D15B4516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95250"/>
            <a:ext cx="4229100" cy="1321594"/>
          </a:xfrm>
          <a:prstGeom prst="rect">
            <a:avLst/>
          </a:prstGeom>
        </p:spPr>
      </p:pic>
    </p:spTree>
    <p:extLst>
      <p:ext uri="{BB962C8B-B14F-4D97-AF65-F5344CB8AC3E}">
        <p14:creationId xmlns:p14="http://schemas.microsoft.com/office/powerpoint/2010/main" val="1789735452"/>
      </p:ext>
    </p:extLst>
  </p:cSld>
  <p:clrMapOvr>
    <a:masterClrMapping/>
  </p:clrMapOvr>
  <mc:AlternateContent xmlns:mc="http://schemas.openxmlformats.org/markup-compatibility/2006" xmlns:p14="http://schemas.microsoft.com/office/powerpoint/2010/main">
    <mc:Choice Requires="p14">
      <p:transition spd="slow" p14:dur="2000" advTm="6711"/>
    </mc:Choice>
    <mc:Fallback xmlns="">
      <p:transition spd="slow" advTm="671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5D1B02F-467E-AB29-CED2-1D15B4516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5250"/>
            <a:ext cx="4229100" cy="1321594"/>
          </a:xfrm>
          <a:prstGeom prst="rect">
            <a:avLst/>
          </a:prstGeom>
        </p:spPr>
      </p:pic>
      <p:sp>
        <p:nvSpPr>
          <p:cNvPr id="4" name="Rectangle 3">
            <a:extLst>
              <a:ext uri="{FF2B5EF4-FFF2-40B4-BE49-F238E27FC236}">
                <a16:creationId xmlns:a16="http://schemas.microsoft.com/office/drawing/2014/main" id="{0FFB975D-AD11-0301-DB91-9513C3B10C34}"/>
              </a:ext>
            </a:extLst>
          </p:cNvPr>
          <p:cNvSpPr/>
          <p:nvPr/>
        </p:nvSpPr>
        <p:spPr>
          <a:xfrm>
            <a:off x="264110" y="1782149"/>
            <a:ext cx="11663779" cy="2123658"/>
          </a:xfrm>
          <a:prstGeom prst="rect">
            <a:avLst/>
          </a:prstGeom>
        </p:spPr>
        <p:txBody>
          <a:bodyPr wrap="square">
            <a:spAutoFit/>
          </a:bodyPr>
          <a:lstStyle/>
          <a:p>
            <a:pPr algn="ctr"/>
            <a:r>
              <a:rPr lang="en-US" sz="2800" b="1" dirty="0">
                <a:solidFill>
                  <a:srgbClr val="264C59"/>
                </a:solidFill>
                <a:latin typeface="Arial" panose="020B0604020202020204" pitchFamily="34" charset="0"/>
                <a:cs typeface="Arial" panose="020B0604020202020204" pitchFamily="34" charset="0"/>
              </a:rPr>
              <a:t>Workshop 3 | Skills revolution or damp squib? </a:t>
            </a:r>
          </a:p>
          <a:p>
            <a:pPr algn="ctr"/>
            <a:endParaRPr lang="en-US" sz="400" b="1" dirty="0">
              <a:solidFill>
                <a:srgbClr val="264C59"/>
              </a:solidFill>
              <a:latin typeface="Arial" panose="020B0604020202020204" pitchFamily="34" charset="0"/>
              <a:cs typeface="Arial" panose="020B0604020202020204" pitchFamily="34" charset="0"/>
            </a:endParaRPr>
          </a:p>
          <a:p>
            <a:pPr algn="ctr"/>
            <a:endParaRPr lang="en-US" sz="2000" dirty="0">
              <a:solidFill>
                <a:srgbClr val="EE7E3B"/>
              </a:solidFill>
              <a:latin typeface="Arial" panose="020B0604020202020204" pitchFamily="34" charset="0"/>
              <a:cs typeface="Arial" panose="020B0604020202020204" pitchFamily="34" charset="0"/>
            </a:endParaRPr>
          </a:p>
          <a:p>
            <a:pPr algn="ctr"/>
            <a:r>
              <a:rPr lang="en-US" sz="2000" dirty="0">
                <a:solidFill>
                  <a:srgbClr val="EE7E3B"/>
                </a:solidFill>
                <a:latin typeface="Arial" panose="020B0604020202020204" pitchFamily="34" charset="0"/>
                <a:cs typeface="Arial" panose="020B0604020202020204" pitchFamily="34" charset="0"/>
              </a:rPr>
              <a:t>Chair: Jo </a:t>
            </a:r>
            <a:r>
              <a:rPr lang="en-US" sz="2000" dirty="0" err="1">
                <a:solidFill>
                  <a:srgbClr val="EE7E3B"/>
                </a:solidFill>
                <a:latin typeface="Arial" panose="020B0604020202020204" pitchFamily="34" charset="0"/>
                <a:cs typeface="Arial" panose="020B0604020202020204" pitchFamily="34" charset="0"/>
              </a:rPr>
              <a:t>Pownall</a:t>
            </a:r>
            <a:r>
              <a:rPr lang="en-US" sz="2000" dirty="0">
                <a:solidFill>
                  <a:srgbClr val="EE7E3B"/>
                </a:solidFill>
                <a:latin typeface="Arial" panose="020B0604020202020204" pitchFamily="34" charset="0"/>
                <a:cs typeface="Arial" panose="020B0604020202020204" pitchFamily="34" charset="0"/>
              </a:rPr>
              <a:t>, Employment &amp; Training Development Manager, Clarion Futures</a:t>
            </a:r>
          </a:p>
          <a:p>
            <a:pPr algn="ctr"/>
            <a:endParaRPr lang="en-US" sz="2000" b="1" dirty="0">
              <a:solidFill>
                <a:srgbClr val="264C59"/>
              </a:solidFill>
              <a:latin typeface="Arial" panose="020B0604020202020204" pitchFamily="34" charset="0"/>
              <a:cs typeface="Arial" panose="020B0604020202020204" pitchFamily="34" charset="0"/>
            </a:endParaRPr>
          </a:p>
          <a:p>
            <a:pPr algn="ctr"/>
            <a:r>
              <a:rPr lang="en-US" sz="2000" b="1" dirty="0">
                <a:solidFill>
                  <a:srgbClr val="264C59"/>
                </a:solidFill>
                <a:latin typeface="Arial" panose="020B0604020202020204" pitchFamily="34" charset="0"/>
                <a:cs typeface="Arial" panose="020B0604020202020204" pitchFamily="34" charset="0"/>
              </a:rPr>
              <a:t>Graham Hasting-Evans, </a:t>
            </a:r>
            <a:r>
              <a:rPr lang="en-US" sz="2000" dirty="0">
                <a:solidFill>
                  <a:srgbClr val="264C59"/>
                </a:solidFill>
                <a:latin typeface="Arial" panose="020B0604020202020204" pitchFamily="34" charset="0"/>
                <a:cs typeface="Arial" panose="020B0604020202020204" pitchFamily="34" charset="0"/>
              </a:rPr>
              <a:t>Chief Executive, NOCN</a:t>
            </a:r>
            <a:r>
              <a:rPr lang="en-US" sz="2000" b="1" dirty="0">
                <a:solidFill>
                  <a:srgbClr val="264C59"/>
                </a:solidFill>
                <a:latin typeface="Arial" panose="020B0604020202020204" pitchFamily="34" charset="0"/>
                <a:cs typeface="Arial" panose="020B0604020202020204" pitchFamily="34" charset="0"/>
              </a:rPr>
              <a:t>; Simon Ashworth, </a:t>
            </a:r>
            <a:r>
              <a:rPr lang="en-US" sz="2000" dirty="0">
                <a:solidFill>
                  <a:srgbClr val="264C59"/>
                </a:solidFill>
                <a:latin typeface="Arial" panose="020B0604020202020204" pitchFamily="34" charset="0"/>
                <a:cs typeface="Arial" panose="020B0604020202020204" pitchFamily="34" charset="0"/>
              </a:rPr>
              <a:t>Development Manager, </a:t>
            </a:r>
          </a:p>
          <a:p>
            <a:pPr algn="ctr"/>
            <a:r>
              <a:rPr lang="en-US" sz="2000" dirty="0">
                <a:solidFill>
                  <a:srgbClr val="264C59"/>
                </a:solidFill>
                <a:latin typeface="Arial" panose="020B0604020202020204" pitchFamily="34" charset="0"/>
                <a:cs typeface="Arial" panose="020B0604020202020204" pitchFamily="34" charset="0"/>
              </a:rPr>
              <a:t>AELP</a:t>
            </a:r>
            <a:r>
              <a:rPr lang="en-US" sz="2000" b="1" dirty="0">
                <a:solidFill>
                  <a:srgbClr val="264C59"/>
                </a:solidFill>
                <a:latin typeface="Arial" panose="020B0604020202020204" pitchFamily="34" charset="0"/>
                <a:cs typeface="Arial" panose="020B0604020202020204" pitchFamily="34" charset="0"/>
              </a:rPr>
              <a:t>; Bhavina Bharkhada, </a:t>
            </a:r>
            <a:r>
              <a:rPr lang="en-US" sz="2000" dirty="0">
                <a:solidFill>
                  <a:srgbClr val="264C59"/>
                </a:solidFill>
                <a:latin typeface="Arial" panose="020B0604020202020204" pitchFamily="34" charset="0"/>
                <a:cs typeface="Arial" panose="020B0604020202020204" pitchFamily="34" charset="0"/>
              </a:rPr>
              <a:t>Head of Policy &amp; Campaigns, </a:t>
            </a:r>
            <a:r>
              <a:rPr lang="en-US" sz="2000" dirty="0" err="1">
                <a:solidFill>
                  <a:srgbClr val="264C59"/>
                </a:solidFill>
                <a:latin typeface="Arial" panose="020B0604020202020204" pitchFamily="34" charset="0"/>
                <a:cs typeface="Arial" panose="020B0604020202020204" pitchFamily="34" charset="0"/>
              </a:rPr>
              <a:t>MakeUK</a:t>
            </a:r>
            <a:endParaRPr lang="en-US" sz="2000" dirty="0">
              <a:solidFill>
                <a:srgbClr val="264C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7485805"/>
      </p:ext>
    </p:extLst>
  </p:cSld>
  <p:clrMapOvr>
    <a:masterClrMapping/>
  </p:clrMapOvr>
  <mc:AlternateContent xmlns:mc="http://schemas.openxmlformats.org/markup-compatibility/2006" xmlns:p14="http://schemas.microsoft.com/office/powerpoint/2010/main">
    <mc:Choice Requires="p14">
      <p:transition spd="slow" p14:dur="2000" advTm="6711"/>
    </mc:Choice>
    <mc:Fallback xmlns="">
      <p:transition spd="slow" advTm="671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A7CE23-D187-902E-A20E-E5694127E696}"/>
              </a:ext>
            </a:extLst>
          </p:cNvPr>
          <p:cNvSpPr>
            <a:spLocks noGrp="1"/>
          </p:cNvSpPr>
          <p:nvPr>
            <p:ph type="ctrTitle"/>
          </p:nvPr>
        </p:nvSpPr>
        <p:spPr>
          <a:xfrm>
            <a:off x="413046" y="1969541"/>
            <a:ext cx="9657712" cy="1655763"/>
          </a:xfrm>
        </p:spPr>
        <p:txBody>
          <a:bodyPr>
            <a:noAutofit/>
          </a:bodyPr>
          <a:lstStyle/>
          <a:p>
            <a:r>
              <a:rPr lang="en-GB" sz="3400" b="1" spc="0" dirty="0"/>
              <a:t>Skills Revolution or Damp Squib?</a:t>
            </a:r>
            <a:br>
              <a:rPr lang="en-GB" sz="3400" b="1" spc="0" dirty="0"/>
            </a:br>
            <a:r>
              <a:rPr lang="en-GB" sz="3400" b="1" spc="0" dirty="0"/>
              <a:t>Employment and Skills Convention 2022</a:t>
            </a:r>
            <a:endParaRPr lang="en-GB" sz="3200" b="1" spc="0" dirty="0"/>
          </a:p>
        </p:txBody>
      </p:sp>
      <p:sp>
        <p:nvSpPr>
          <p:cNvPr id="6" name="Subtitle 5">
            <a:extLst>
              <a:ext uri="{FF2B5EF4-FFF2-40B4-BE49-F238E27FC236}">
                <a16:creationId xmlns:a16="http://schemas.microsoft.com/office/drawing/2014/main" id="{68CD652D-4EA4-4C6A-00E2-1C17AEAEB34B}"/>
              </a:ext>
            </a:extLst>
          </p:cNvPr>
          <p:cNvSpPr>
            <a:spLocks noGrp="1"/>
          </p:cNvSpPr>
          <p:nvPr>
            <p:ph type="subTitle" idx="1"/>
          </p:nvPr>
        </p:nvSpPr>
        <p:spPr>
          <a:xfrm>
            <a:off x="413046" y="3727109"/>
            <a:ext cx="10653757" cy="1459196"/>
          </a:xfrm>
        </p:spPr>
        <p:txBody>
          <a:bodyPr>
            <a:normAutofit/>
          </a:bodyPr>
          <a:lstStyle/>
          <a:p>
            <a:pPr>
              <a:lnSpc>
                <a:spcPct val="120000"/>
              </a:lnSpc>
            </a:pPr>
            <a:r>
              <a:rPr lang="en-GB" spc="0" dirty="0"/>
              <a:t>Simon Ashworth, Director of Policy, AELP </a:t>
            </a:r>
          </a:p>
        </p:txBody>
      </p:sp>
      <p:sp>
        <p:nvSpPr>
          <p:cNvPr id="11" name="TextBox 10">
            <a:extLst>
              <a:ext uri="{FF2B5EF4-FFF2-40B4-BE49-F238E27FC236}">
                <a16:creationId xmlns:a16="http://schemas.microsoft.com/office/drawing/2014/main" id="{B7D77042-6E18-9E30-C9BF-E6DCF263A2F5}"/>
              </a:ext>
            </a:extLst>
          </p:cNvPr>
          <p:cNvSpPr txBox="1"/>
          <p:nvPr/>
        </p:nvSpPr>
        <p:spPr>
          <a:xfrm>
            <a:off x="5159871" y="1116753"/>
            <a:ext cx="6097424"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Fira Sans"/>
                <a:ea typeface="+mn-ea"/>
                <a:cs typeface="+mn-cs"/>
              </a:rPr>
              <a:t>17 November 2022</a:t>
            </a:r>
            <a:endParaRPr kumimoji="0" lang="en-GB" sz="1600" b="0" i="0" u="none" strike="noStrike" kern="1200" cap="none" spc="0" normalizeH="0" baseline="0" noProof="0" dirty="0">
              <a:ln>
                <a:noFill/>
              </a:ln>
              <a:solidFill>
                <a:srgbClr val="333333"/>
              </a:solidFill>
              <a:effectLst/>
              <a:uLnTx/>
              <a:uFillTx/>
              <a:latin typeface="Fira Sans"/>
              <a:ea typeface="+mn-ea"/>
              <a:cs typeface="+mn-cs"/>
            </a:endParaRPr>
          </a:p>
        </p:txBody>
      </p:sp>
    </p:spTree>
    <p:extLst>
      <p:ext uri="{BB962C8B-B14F-4D97-AF65-F5344CB8AC3E}">
        <p14:creationId xmlns:p14="http://schemas.microsoft.com/office/powerpoint/2010/main" val="34455889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1A164-D31C-D57A-10C1-E97D06AD5DC2}"/>
              </a:ext>
            </a:extLst>
          </p:cNvPr>
          <p:cNvSpPr>
            <a:spLocks noGrp="1"/>
          </p:cNvSpPr>
          <p:nvPr>
            <p:ph type="title"/>
          </p:nvPr>
        </p:nvSpPr>
        <p:spPr>
          <a:xfrm>
            <a:off x="838199" y="778529"/>
            <a:ext cx="10515600" cy="739836"/>
          </a:xfrm>
        </p:spPr>
        <p:txBody>
          <a:bodyPr>
            <a:normAutofit fontScale="90000"/>
          </a:bodyPr>
          <a:lstStyle/>
          <a:p>
            <a:r>
              <a:rPr lang="en-GB" b="1" dirty="0"/>
              <a:t>The Role of Employment and Learning Providers in Ensuring Skills Provision is Meeting the Needs of Employers and Learners</a:t>
            </a:r>
          </a:p>
        </p:txBody>
      </p:sp>
      <p:sp>
        <p:nvSpPr>
          <p:cNvPr id="3" name="Content Placeholder 2">
            <a:extLst>
              <a:ext uri="{FF2B5EF4-FFF2-40B4-BE49-F238E27FC236}">
                <a16:creationId xmlns:a16="http://schemas.microsoft.com/office/drawing/2014/main" id="{760BE837-7E4E-A0B4-65DD-7A7B018F7A4F}"/>
              </a:ext>
            </a:extLst>
          </p:cNvPr>
          <p:cNvSpPr>
            <a:spLocks noGrp="1"/>
          </p:cNvSpPr>
          <p:nvPr>
            <p:ph sz="half" idx="1"/>
          </p:nvPr>
        </p:nvSpPr>
        <p:spPr>
          <a:xfrm>
            <a:off x="925031" y="1580382"/>
            <a:ext cx="10428768" cy="4414868"/>
          </a:xfrm>
        </p:spPr>
        <p:txBody>
          <a:bodyPr>
            <a:noAutofit/>
          </a:bodyPr>
          <a:lstStyle/>
          <a:p>
            <a:pPr marL="457200" indent="-457200">
              <a:lnSpc>
                <a:spcPct val="100000"/>
              </a:lnSpc>
              <a:buFont typeface="+mj-lt"/>
              <a:buAutoNum type="arabicPeriod"/>
            </a:pPr>
            <a:r>
              <a:rPr lang="en-GB" sz="1900" spc="0" dirty="0">
                <a:solidFill>
                  <a:srgbClr val="4E4E4E"/>
                </a:solidFill>
                <a:ea typeface="Calibri" panose="020F0502020204030204" pitchFamily="34" charset="0"/>
                <a:cs typeface="Sabon Next LT" panose="02000500000000000000" pitchFamily="2" charset="0"/>
              </a:rPr>
              <a:t>Its critical to recognise the diversity of the training provider base.</a:t>
            </a:r>
          </a:p>
          <a:p>
            <a:pPr marL="457200" indent="-457200">
              <a:lnSpc>
                <a:spcPct val="100000"/>
              </a:lnSpc>
              <a:buFont typeface="+mj-lt"/>
              <a:buAutoNum type="arabicPeriod"/>
            </a:pPr>
            <a:endParaRPr lang="en-GB" sz="1000" spc="0" dirty="0">
              <a:solidFill>
                <a:srgbClr val="4E4E4E"/>
              </a:solidFill>
              <a:ea typeface="Calibri" panose="020F0502020204030204" pitchFamily="34" charset="0"/>
              <a:cs typeface="Sabon Next LT" panose="02000500000000000000" pitchFamily="2" charset="0"/>
            </a:endParaRPr>
          </a:p>
          <a:p>
            <a:pPr marL="457200" indent="-457200">
              <a:lnSpc>
                <a:spcPct val="100000"/>
              </a:lnSpc>
              <a:buFont typeface="+mj-lt"/>
              <a:buAutoNum type="arabicPeriod"/>
            </a:pPr>
            <a:r>
              <a:rPr lang="en-GB" sz="1900" spc="0" dirty="0">
                <a:solidFill>
                  <a:srgbClr val="4E4E4E"/>
                </a:solidFill>
                <a:ea typeface="Calibri" panose="020F0502020204030204" pitchFamily="34" charset="0"/>
                <a:cs typeface="Sabon Next LT" panose="02000500000000000000" pitchFamily="2" charset="0"/>
              </a:rPr>
              <a:t>Different institutions have distinctive strengths. Too often policymakers overlook this and are institutionally biased on their approach to investment, funding and policy design. </a:t>
            </a:r>
          </a:p>
          <a:p>
            <a:pPr marL="457200" indent="-457200">
              <a:lnSpc>
                <a:spcPct val="100000"/>
              </a:lnSpc>
              <a:buFont typeface="+mj-lt"/>
              <a:buAutoNum type="arabicPeriod"/>
            </a:pPr>
            <a:endParaRPr lang="en-GB" sz="900" spc="0" dirty="0">
              <a:solidFill>
                <a:srgbClr val="4E4E4E"/>
              </a:solidFill>
              <a:ea typeface="Calibri" panose="020F0502020204030204" pitchFamily="34" charset="0"/>
              <a:cs typeface="Sabon Next LT" panose="02000500000000000000" pitchFamily="2" charset="0"/>
            </a:endParaRPr>
          </a:p>
          <a:p>
            <a:pPr marL="457200" indent="-457200">
              <a:lnSpc>
                <a:spcPct val="100000"/>
              </a:lnSpc>
              <a:buFont typeface="+mj-lt"/>
              <a:buAutoNum type="arabicPeriod"/>
            </a:pPr>
            <a:r>
              <a:rPr lang="en-GB" sz="1900" spc="0" dirty="0">
                <a:solidFill>
                  <a:srgbClr val="4E4E4E"/>
                </a:solidFill>
                <a:ea typeface="Calibri" panose="020F0502020204030204" pitchFamily="34" charset="0"/>
                <a:cs typeface="Sabon Next LT" panose="02000500000000000000" pitchFamily="2" charset="0"/>
              </a:rPr>
              <a:t>In work based learning, Independent Training Providers (ITPs) have a proven track record of meeting the changing and ongoing needs of employers – around 70% of apprenticeship delivered by ITPs, along with the majority of the new employer-led Skills Bootcamp provision.</a:t>
            </a:r>
          </a:p>
          <a:p>
            <a:pPr marL="457200" indent="-457200">
              <a:lnSpc>
                <a:spcPct val="100000"/>
              </a:lnSpc>
              <a:buFont typeface="+mj-lt"/>
              <a:buAutoNum type="arabicPeriod"/>
            </a:pPr>
            <a:endParaRPr lang="en-GB" sz="700" spc="0" dirty="0">
              <a:solidFill>
                <a:srgbClr val="4E4E4E"/>
              </a:solidFill>
              <a:ea typeface="Calibri" panose="020F0502020204030204" pitchFamily="34" charset="0"/>
              <a:cs typeface="Sabon Next LT" panose="02000500000000000000" pitchFamily="2" charset="0"/>
            </a:endParaRPr>
          </a:p>
          <a:p>
            <a:pPr marL="457200" indent="-457200">
              <a:lnSpc>
                <a:spcPct val="100000"/>
              </a:lnSpc>
              <a:buFont typeface="+mj-lt"/>
              <a:buAutoNum type="arabicPeriod"/>
            </a:pPr>
            <a:r>
              <a:rPr lang="en-GB" sz="1900" spc="0" dirty="0">
                <a:solidFill>
                  <a:srgbClr val="4E4E4E"/>
                </a:solidFill>
                <a:ea typeface="Calibri" panose="020F0502020204030204" pitchFamily="34" charset="0"/>
                <a:cs typeface="Sabon Next LT" panose="02000500000000000000" pitchFamily="2" charset="0"/>
              </a:rPr>
              <a:t>Place-based FE Colleges seen as anchor organisations whilst also offering capital intensive specialist provision. Adult community learning providers have a unique role in their role in the communities in which they operate. </a:t>
            </a:r>
          </a:p>
          <a:p>
            <a:pPr>
              <a:lnSpc>
                <a:spcPct val="100000"/>
              </a:lnSpc>
              <a:buFont typeface="Wingdings" panose="05000000000000000000" pitchFamily="2" charset="2"/>
              <a:buChar char="§"/>
            </a:pPr>
            <a:endParaRPr lang="en-GB" sz="1900" spc="0" dirty="0">
              <a:solidFill>
                <a:srgbClr val="4E4E4E"/>
              </a:solidFill>
              <a:ea typeface="Calibri" panose="020F0502020204030204" pitchFamily="34" charset="0"/>
              <a:cs typeface="Sabon Next LT" panose="02000500000000000000" pitchFamily="2" charset="0"/>
            </a:endParaRPr>
          </a:p>
          <a:p>
            <a:pPr>
              <a:lnSpc>
                <a:spcPct val="100000"/>
              </a:lnSpc>
              <a:buFont typeface="Wingdings" panose="05000000000000000000" pitchFamily="2" charset="2"/>
              <a:buChar char="§"/>
            </a:pPr>
            <a:endParaRPr lang="en-GB" sz="1900" spc="0" dirty="0">
              <a:solidFill>
                <a:srgbClr val="4E4E4E"/>
              </a:solidFill>
              <a:ea typeface="Calibri" panose="020F0502020204030204" pitchFamily="34" charset="0"/>
              <a:cs typeface="Sabon Next LT" panose="02000500000000000000" pitchFamily="2" charset="0"/>
            </a:endParaRPr>
          </a:p>
          <a:p>
            <a:pPr>
              <a:lnSpc>
                <a:spcPct val="100000"/>
              </a:lnSpc>
              <a:buFont typeface="Wingdings" panose="05000000000000000000" pitchFamily="2" charset="2"/>
              <a:buChar char="§"/>
            </a:pPr>
            <a:endParaRPr lang="en-GB" sz="1900" spc="0" dirty="0">
              <a:solidFill>
                <a:srgbClr val="4E4E4E"/>
              </a:solidFill>
              <a:effectLst/>
              <a:ea typeface="Calibri" panose="020F0502020204030204" pitchFamily="34" charset="0"/>
              <a:cs typeface="Sabon Next LT" panose="02000500000000000000" pitchFamily="2" charset="0"/>
            </a:endParaRPr>
          </a:p>
          <a:p>
            <a:pPr>
              <a:lnSpc>
                <a:spcPct val="100000"/>
              </a:lnSpc>
              <a:buFont typeface="Wingdings" panose="05000000000000000000" pitchFamily="2" charset="2"/>
              <a:buChar char="§"/>
            </a:pPr>
            <a:endParaRPr lang="en-GB" sz="1900" spc="0" dirty="0">
              <a:solidFill>
                <a:srgbClr val="4E4E4E"/>
              </a:solidFill>
              <a:effectLst/>
              <a:ea typeface="Calibri" panose="020F0502020204030204" pitchFamily="34" charset="0"/>
              <a:cs typeface="Sabon Next LT" panose="02000500000000000000" pitchFamily="2" charset="0"/>
            </a:endParaRPr>
          </a:p>
        </p:txBody>
      </p:sp>
    </p:spTree>
    <p:extLst>
      <p:ext uri="{BB962C8B-B14F-4D97-AF65-F5344CB8AC3E}">
        <p14:creationId xmlns:p14="http://schemas.microsoft.com/office/powerpoint/2010/main" val="1204059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1A164-D31C-D57A-10C1-E97D06AD5DC2}"/>
              </a:ext>
            </a:extLst>
          </p:cNvPr>
          <p:cNvSpPr>
            <a:spLocks noGrp="1"/>
          </p:cNvSpPr>
          <p:nvPr>
            <p:ph type="title"/>
          </p:nvPr>
        </p:nvSpPr>
        <p:spPr>
          <a:xfrm>
            <a:off x="838199" y="778529"/>
            <a:ext cx="10515600" cy="739836"/>
          </a:xfrm>
        </p:spPr>
        <p:txBody>
          <a:bodyPr>
            <a:normAutofit/>
          </a:bodyPr>
          <a:lstStyle/>
          <a:p>
            <a:r>
              <a:rPr lang="en-GB" b="1" dirty="0"/>
              <a:t>The Role of Training and Vocational Learning in Meeting Employer Demand</a:t>
            </a:r>
          </a:p>
        </p:txBody>
      </p:sp>
      <p:sp>
        <p:nvSpPr>
          <p:cNvPr id="3" name="Content Placeholder 2">
            <a:extLst>
              <a:ext uri="{FF2B5EF4-FFF2-40B4-BE49-F238E27FC236}">
                <a16:creationId xmlns:a16="http://schemas.microsoft.com/office/drawing/2014/main" id="{760BE837-7E4E-A0B4-65DD-7A7B018F7A4F}"/>
              </a:ext>
            </a:extLst>
          </p:cNvPr>
          <p:cNvSpPr>
            <a:spLocks noGrp="1"/>
          </p:cNvSpPr>
          <p:nvPr>
            <p:ph sz="half" idx="1"/>
          </p:nvPr>
        </p:nvSpPr>
        <p:spPr>
          <a:xfrm>
            <a:off x="925032" y="1481151"/>
            <a:ext cx="10240274" cy="4598320"/>
          </a:xfrm>
        </p:spPr>
        <p:txBody>
          <a:bodyPr>
            <a:normAutofit fontScale="92500" lnSpcReduction="10000"/>
          </a:bodyPr>
          <a:lstStyle/>
          <a:p>
            <a:pPr marL="457200" indent="-457200">
              <a:lnSpc>
                <a:spcPct val="100000"/>
              </a:lnSpc>
              <a:buFont typeface="+mj-lt"/>
              <a:buAutoNum type="arabicPeriod"/>
            </a:pPr>
            <a:r>
              <a:rPr lang="en-GB" sz="2000" spc="0" dirty="0">
                <a:solidFill>
                  <a:srgbClr val="4E4E4E"/>
                </a:solidFill>
                <a:ea typeface="Calibri" panose="020F0502020204030204" pitchFamily="34" charset="0"/>
                <a:cs typeface="Sabon Next LT" panose="02000500000000000000" pitchFamily="2" charset="0"/>
              </a:rPr>
              <a:t>Apprenticeships offer a unique and flexible work-based product – including both on and off-the-job training. Apprenticeships offer the best return on investment, but only where apprentices complete their programmes.</a:t>
            </a:r>
          </a:p>
          <a:p>
            <a:pPr>
              <a:lnSpc>
                <a:spcPct val="100000"/>
              </a:lnSpc>
              <a:buFont typeface="+mj-lt"/>
              <a:buAutoNum type="arabicPeriod"/>
            </a:pPr>
            <a:endParaRPr lang="en-GB" sz="1100" spc="0" dirty="0">
              <a:solidFill>
                <a:srgbClr val="4E4E4E"/>
              </a:solidFill>
              <a:ea typeface="Calibri" panose="020F0502020204030204" pitchFamily="34" charset="0"/>
              <a:cs typeface="Sabon Next LT" panose="02000500000000000000" pitchFamily="2" charset="0"/>
            </a:endParaRPr>
          </a:p>
          <a:p>
            <a:pPr marL="457200" indent="-457200">
              <a:lnSpc>
                <a:spcPct val="100000"/>
              </a:lnSpc>
              <a:buFont typeface="+mj-lt"/>
              <a:buAutoNum type="arabicPeriod"/>
            </a:pPr>
            <a:r>
              <a:rPr lang="en-GB" sz="2000" spc="0" dirty="0">
                <a:solidFill>
                  <a:srgbClr val="4E4E4E"/>
                </a:solidFill>
                <a:ea typeface="Calibri" panose="020F0502020204030204" pitchFamily="34" charset="0"/>
                <a:cs typeface="Sabon Next LT" panose="02000500000000000000" pitchFamily="2" charset="0"/>
              </a:rPr>
              <a:t>Apprenticeship funding is fully employer-led, employers can choose which provider why want to work with, no longer restricted to who has funding and what they can offer.  But not all parts of further education are like this...</a:t>
            </a:r>
          </a:p>
          <a:p>
            <a:pPr>
              <a:lnSpc>
                <a:spcPct val="100000"/>
              </a:lnSpc>
              <a:buFont typeface="+mj-lt"/>
              <a:buAutoNum type="arabicPeriod"/>
            </a:pPr>
            <a:endParaRPr lang="en-GB" sz="1000" spc="0" dirty="0">
              <a:solidFill>
                <a:srgbClr val="4E4E4E"/>
              </a:solidFill>
              <a:ea typeface="Calibri" panose="020F0502020204030204" pitchFamily="34" charset="0"/>
              <a:cs typeface="Sabon Next LT" panose="02000500000000000000" pitchFamily="2" charset="0"/>
            </a:endParaRPr>
          </a:p>
          <a:p>
            <a:pPr marL="457200" indent="-457200">
              <a:lnSpc>
                <a:spcPct val="100000"/>
              </a:lnSpc>
              <a:buFont typeface="+mj-lt"/>
              <a:buAutoNum type="arabicPeriod"/>
            </a:pPr>
            <a:r>
              <a:rPr lang="en-GB" sz="2000" spc="0" dirty="0">
                <a:solidFill>
                  <a:srgbClr val="4E4E4E"/>
                </a:solidFill>
                <a:ea typeface="Calibri" panose="020F0502020204030204" pitchFamily="34" charset="0"/>
                <a:cs typeface="Sabon Next LT" panose="02000500000000000000" pitchFamily="2" charset="0"/>
              </a:rPr>
              <a:t>Consideration of the impact devolution of skills is important to consider.  One of the challenges of devolution of skills funding means it has become considerably harder for a regional or national offer for employers.</a:t>
            </a:r>
          </a:p>
          <a:p>
            <a:pPr marL="457200" indent="-457200">
              <a:lnSpc>
                <a:spcPct val="100000"/>
              </a:lnSpc>
              <a:buFont typeface="+mj-lt"/>
              <a:buAutoNum type="arabicPeriod"/>
            </a:pPr>
            <a:endParaRPr lang="en-GB" sz="1500" spc="0" dirty="0">
              <a:solidFill>
                <a:srgbClr val="4E4E4E"/>
              </a:solidFill>
              <a:ea typeface="Calibri" panose="020F0502020204030204" pitchFamily="34" charset="0"/>
              <a:cs typeface="Sabon Next LT" panose="02000500000000000000" pitchFamily="2" charset="0"/>
            </a:endParaRPr>
          </a:p>
          <a:p>
            <a:pPr marL="457200" indent="-457200">
              <a:lnSpc>
                <a:spcPct val="100000"/>
              </a:lnSpc>
              <a:buFont typeface="+mj-lt"/>
              <a:buAutoNum type="arabicPeriod"/>
            </a:pPr>
            <a:r>
              <a:rPr lang="en-GB" sz="2000" spc="0" dirty="0">
                <a:solidFill>
                  <a:srgbClr val="4E4E4E"/>
                </a:solidFill>
                <a:ea typeface="Calibri" panose="020F0502020204030204" pitchFamily="34" charset="0"/>
                <a:cs typeface="Sabon Next LT" panose="02000500000000000000" pitchFamily="2" charset="0"/>
              </a:rPr>
              <a:t>Growing shift in responsibilities to the Institute for Apprenticeship and Technical Education (IfATE) in approving new employer focused qualifications in the future skills landscape.</a:t>
            </a:r>
          </a:p>
          <a:p>
            <a:pPr lvl="0">
              <a:lnSpc>
                <a:spcPct val="100000"/>
              </a:lnSpc>
            </a:pPr>
            <a:endParaRPr lang="en-GB" sz="1800" b="1" spc="0" dirty="0">
              <a:solidFill>
                <a:srgbClr val="4E4E4E"/>
              </a:solidFill>
              <a:effectLst/>
              <a:ea typeface="Calibri" panose="020F0502020204030204" pitchFamily="34" charset="0"/>
              <a:cs typeface="Sabon Next LT" panose="02000500000000000000" pitchFamily="2" charset="0"/>
            </a:endParaRPr>
          </a:p>
        </p:txBody>
      </p:sp>
    </p:spTree>
    <p:extLst>
      <p:ext uri="{BB962C8B-B14F-4D97-AF65-F5344CB8AC3E}">
        <p14:creationId xmlns:p14="http://schemas.microsoft.com/office/powerpoint/2010/main" val="14109628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1A164-D31C-D57A-10C1-E97D06AD5DC2}"/>
              </a:ext>
            </a:extLst>
          </p:cNvPr>
          <p:cNvSpPr>
            <a:spLocks noGrp="1"/>
          </p:cNvSpPr>
          <p:nvPr>
            <p:ph type="title"/>
          </p:nvPr>
        </p:nvSpPr>
        <p:spPr>
          <a:xfrm>
            <a:off x="838199" y="778529"/>
            <a:ext cx="10515600" cy="739836"/>
          </a:xfrm>
        </p:spPr>
        <p:txBody>
          <a:bodyPr>
            <a:normAutofit/>
          </a:bodyPr>
          <a:lstStyle/>
          <a:p>
            <a:r>
              <a:rPr lang="en-GB" b="1" dirty="0"/>
              <a:t>What Policy Changes are Needed?</a:t>
            </a:r>
          </a:p>
        </p:txBody>
      </p:sp>
      <p:sp>
        <p:nvSpPr>
          <p:cNvPr id="3" name="Content Placeholder 2">
            <a:extLst>
              <a:ext uri="{FF2B5EF4-FFF2-40B4-BE49-F238E27FC236}">
                <a16:creationId xmlns:a16="http://schemas.microsoft.com/office/drawing/2014/main" id="{760BE837-7E4E-A0B4-65DD-7A7B018F7A4F}"/>
              </a:ext>
            </a:extLst>
          </p:cNvPr>
          <p:cNvSpPr>
            <a:spLocks noGrp="1"/>
          </p:cNvSpPr>
          <p:nvPr>
            <p:ph sz="half" idx="1"/>
          </p:nvPr>
        </p:nvSpPr>
        <p:spPr>
          <a:xfrm>
            <a:off x="925031" y="1475835"/>
            <a:ext cx="10341935" cy="4669784"/>
          </a:xfrm>
        </p:spPr>
        <p:txBody>
          <a:bodyPr>
            <a:normAutofit fontScale="92500" lnSpcReduction="10000"/>
          </a:bodyPr>
          <a:lstStyle/>
          <a:p>
            <a:pPr marL="457200" indent="-457200">
              <a:lnSpc>
                <a:spcPct val="100000"/>
              </a:lnSpc>
              <a:buFont typeface="+mj-lt"/>
              <a:buAutoNum type="arabicPeriod"/>
            </a:pPr>
            <a:r>
              <a:rPr lang="en-GB" sz="2000" spc="0" dirty="0">
                <a:solidFill>
                  <a:srgbClr val="4E4E4E"/>
                </a:solidFill>
                <a:ea typeface="Calibri" panose="020F0502020204030204" pitchFamily="34" charset="0"/>
                <a:cs typeface="Sabon Next LT" panose="02000500000000000000" pitchFamily="2" charset="0"/>
              </a:rPr>
              <a:t>Ensure the training providers have a proper role in the development and delivery of the Local Skills Improvement Plans (LSIPs).</a:t>
            </a:r>
          </a:p>
          <a:p>
            <a:pPr marL="457200" indent="-457200">
              <a:lnSpc>
                <a:spcPct val="100000"/>
              </a:lnSpc>
              <a:buFont typeface="+mj-lt"/>
              <a:buAutoNum type="arabicPeriod"/>
            </a:pPr>
            <a:endParaRPr lang="en-GB" sz="1500" spc="0" dirty="0">
              <a:solidFill>
                <a:srgbClr val="4E4E4E"/>
              </a:solidFill>
              <a:effectLst/>
              <a:ea typeface="Calibri" panose="020F0502020204030204" pitchFamily="34" charset="0"/>
              <a:cs typeface="Sabon Next LT" panose="02000500000000000000" pitchFamily="2" charset="0"/>
            </a:endParaRPr>
          </a:p>
          <a:p>
            <a:pPr marL="457200" indent="-457200">
              <a:lnSpc>
                <a:spcPct val="100000"/>
              </a:lnSpc>
              <a:buFont typeface="+mj-lt"/>
              <a:buAutoNum type="arabicPeriod"/>
            </a:pPr>
            <a:r>
              <a:rPr lang="en-GB" sz="2000" spc="0" dirty="0">
                <a:solidFill>
                  <a:srgbClr val="4E4E4E"/>
                </a:solidFill>
                <a:effectLst/>
                <a:ea typeface="Calibri" panose="020F0502020204030204" pitchFamily="34" charset="0"/>
                <a:cs typeface="Sabon Next LT" panose="02000500000000000000" pitchFamily="2" charset="0"/>
              </a:rPr>
              <a:t>Expansion of lifelong learning accounts (being introduced with the Lifelong Loan Entitlement)  to level 3 and below to give adults greater autonomy and choice about where and how they access their training and/or entitlements.</a:t>
            </a:r>
          </a:p>
          <a:p>
            <a:pPr>
              <a:lnSpc>
                <a:spcPct val="100000"/>
              </a:lnSpc>
              <a:buFont typeface="+mj-lt"/>
              <a:buAutoNum type="arabicPeriod"/>
            </a:pPr>
            <a:endParaRPr lang="en-GB" sz="1100" spc="0" dirty="0">
              <a:solidFill>
                <a:srgbClr val="4E4E4E"/>
              </a:solidFill>
              <a:ea typeface="Calibri" panose="020F0502020204030204" pitchFamily="34" charset="0"/>
              <a:cs typeface="Sabon Next LT" panose="02000500000000000000" pitchFamily="2" charset="0"/>
            </a:endParaRPr>
          </a:p>
          <a:p>
            <a:pPr marL="457200" indent="-457200">
              <a:lnSpc>
                <a:spcPct val="100000"/>
              </a:lnSpc>
              <a:buFont typeface="+mj-lt"/>
              <a:buAutoNum type="arabicPeriod"/>
            </a:pPr>
            <a:r>
              <a:rPr lang="en-GB" sz="2000" spc="0" dirty="0">
                <a:solidFill>
                  <a:srgbClr val="4E4E4E"/>
                </a:solidFill>
                <a:effectLst/>
                <a:ea typeface="Calibri" panose="020F0502020204030204" pitchFamily="34" charset="0"/>
                <a:cs typeface="Sabon Next LT" panose="02000500000000000000" pitchFamily="2" charset="0"/>
              </a:rPr>
              <a:t>The need for the </a:t>
            </a:r>
            <a:r>
              <a:rPr lang="en-GB" sz="2000" spc="0" dirty="0">
                <a:solidFill>
                  <a:srgbClr val="4E4E4E"/>
                </a:solidFill>
                <a:ea typeface="Calibri" panose="020F0502020204030204" pitchFamily="34" charset="0"/>
                <a:cs typeface="Sabon Next LT" panose="02000500000000000000" pitchFamily="2" charset="0"/>
              </a:rPr>
              <a:t>DfE t</a:t>
            </a:r>
            <a:r>
              <a:rPr lang="en-GB" sz="2000" spc="0" dirty="0">
                <a:solidFill>
                  <a:srgbClr val="4E4E4E"/>
                </a:solidFill>
                <a:effectLst/>
                <a:ea typeface="Calibri" panose="020F0502020204030204" pitchFamily="34" charset="0"/>
                <a:cs typeface="Sabon Next LT" panose="02000500000000000000" pitchFamily="2" charset="0"/>
              </a:rPr>
              <a:t>o reconsider the current approach to lower level qualification reform and the perceived view of value and impact of non-regulation provision. These programmes are critical stepping </a:t>
            </a:r>
            <a:r>
              <a:rPr lang="en-GB" sz="2000" spc="0">
                <a:solidFill>
                  <a:srgbClr val="4E4E4E"/>
                </a:solidFill>
                <a:effectLst/>
                <a:ea typeface="Calibri" panose="020F0502020204030204" pitchFamily="34" charset="0"/>
                <a:cs typeface="Sabon Next LT" panose="02000500000000000000" pitchFamily="2" charset="0"/>
              </a:rPr>
              <a:t>stones for many </a:t>
            </a:r>
            <a:r>
              <a:rPr lang="en-GB" sz="2000" spc="0" dirty="0">
                <a:solidFill>
                  <a:srgbClr val="4E4E4E"/>
                </a:solidFill>
                <a:effectLst/>
                <a:ea typeface="Calibri" panose="020F0502020204030204" pitchFamily="34" charset="0"/>
                <a:cs typeface="Sabon Next LT" panose="02000500000000000000" pitchFamily="2" charset="0"/>
              </a:rPr>
              <a:t>disadvantaged adults. </a:t>
            </a:r>
          </a:p>
          <a:p>
            <a:pPr marL="342900" indent="-342900">
              <a:lnSpc>
                <a:spcPct val="100000"/>
              </a:lnSpc>
              <a:buFont typeface="+mj-lt"/>
              <a:buAutoNum type="arabicPeriod"/>
            </a:pPr>
            <a:endParaRPr lang="en-GB" sz="1200" spc="0" dirty="0">
              <a:solidFill>
                <a:srgbClr val="4E4E4E"/>
              </a:solidFill>
              <a:ea typeface="Calibri" panose="020F0502020204030204" pitchFamily="34" charset="0"/>
              <a:cs typeface="Sabon Next LT" panose="02000500000000000000" pitchFamily="2" charset="0"/>
            </a:endParaRPr>
          </a:p>
          <a:p>
            <a:pPr marL="457200" indent="-457200">
              <a:lnSpc>
                <a:spcPct val="100000"/>
              </a:lnSpc>
              <a:buFont typeface="+mj-lt"/>
              <a:buAutoNum type="arabicPeriod"/>
            </a:pPr>
            <a:r>
              <a:rPr lang="en-GB" sz="2000" spc="0" dirty="0">
                <a:solidFill>
                  <a:srgbClr val="4E4E4E"/>
                </a:solidFill>
                <a:effectLst/>
                <a:ea typeface="Calibri" panose="020F0502020204030204" pitchFamily="34" charset="0"/>
                <a:cs typeface="Sabon Next LT" panose="02000500000000000000" pitchFamily="2" charset="0"/>
              </a:rPr>
              <a:t>Maintain the apprenticeship levy ring fencing on apprenticeship training and/or assessment and more targeted support for young adults and smaller employers access opportunities and funding. Targeted incentives and simplification of the Apprenticeship Service. </a:t>
            </a:r>
          </a:p>
          <a:p>
            <a:pPr marL="457200" indent="-457200">
              <a:lnSpc>
                <a:spcPct val="100000"/>
              </a:lnSpc>
              <a:buFont typeface="+mj-lt"/>
              <a:buAutoNum type="arabicPeriod"/>
            </a:pPr>
            <a:endParaRPr lang="en-GB" sz="1200" spc="0" dirty="0">
              <a:solidFill>
                <a:srgbClr val="4E4E4E"/>
              </a:solidFill>
              <a:effectLst/>
              <a:ea typeface="Calibri" panose="020F0502020204030204" pitchFamily="34" charset="0"/>
              <a:cs typeface="Sabon Next LT" panose="02000500000000000000" pitchFamily="2" charset="0"/>
            </a:endParaRPr>
          </a:p>
          <a:p>
            <a:pPr marL="457200" indent="-457200">
              <a:lnSpc>
                <a:spcPct val="100000"/>
              </a:lnSpc>
              <a:buFont typeface="+mj-lt"/>
              <a:buAutoNum type="arabicPeriod"/>
            </a:pPr>
            <a:endParaRPr lang="en-GB" sz="2000" spc="0" dirty="0">
              <a:solidFill>
                <a:srgbClr val="4E4E4E"/>
              </a:solidFill>
              <a:ea typeface="Calibri" panose="020F0502020204030204" pitchFamily="34" charset="0"/>
              <a:cs typeface="Sabon Next LT" panose="02000500000000000000" pitchFamily="2" charset="0"/>
            </a:endParaRPr>
          </a:p>
          <a:p>
            <a:pPr>
              <a:lnSpc>
                <a:spcPct val="100000"/>
              </a:lnSpc>
              <a:buFont typeface="Wingdings" panose="05000000000000000000" pitchFamily="2" charset="2"/>
              <a:buChar char="§"/>
            </a:pPr>
            <a:endParaRPr lang="en-GB" sz="2000" spc="0" dirty="0">
              <a:solidFill>
                <a:srgbClr val="4E4E4E"/>
              </a:solidFill>
              <a:effectLst/>
              <a:ea typeface="Calibri" panose="020F0502020204030204" pitchFamily="34" charset="0"/>
              <a:cs typeface="Sabon Next LT" panose="02000500000000000000" pitchFamily="2" charset="0"/>
            </a:endParaRPr>
          </a:p>
          <a:p>
            <a:pPr>
              <a:lnSpc>
                <a:spcPct val="100000"/>
              </a:lnSpc>
              <a:buFont typeface="Wingdings" panose="05000000000000000000" pitchFamily="2" charset="2"/>
              <a:buChar char="§"/>
            </a:pPr>
            <a:endParaRPr lang="en-GB" sz="2000" spc="0" dirty="0">
              <a:solidFill>
                <a:srgbClr val="4E4E4E"/>
              </a:solidFill>
              <a:ea typeface="Calibri" panose="020F0502020204030204" pitchFamily="34" charset="0"/>
              <a:cs typeface="Sabon Next LT" panose="02000500000000000000" pitchFamily="2" charset="0"/>
            </a:endParaRPr>
          </a:p>
          <a:p>
            <a:pPr>
              <a:lnSpc>
                <a:spcPct val="100000"/>
              </a:lnSpc>
              <a:buFont typeface="Wingdings" panose="05000000000000000000" pitchFamily="2" charset="2"/>
              <a:buChar char="§"/>
            </a:pPr>
            <a:endParaRPr lang="en-GB" sz="2000" spc="0" dirty="0">
              <a:solidFill>
                <a:srgbClr val="4E4E4E"/>
              </a:solidFill>
              <a:effectLst/>
              <a:ea typeface="Calibri" panose="020F0502020204030204" pitchFamily="34" charset="0"/>
              <a:cs typeface="Sabon Next LT" panose="02000500000000000000" pitchFamily="2" charset="0"/>
            </a:endParaRPr>
          </a:p>
          <a:p>
            <a:pPr>
              <a:lnSpc>
                <a:spcPct val="100000"/>
              </a:lnSpc>
              <a:buFont typeface="Wingdings" panose="05000000000000000000" pitchFamily="2" charset="2"/>
              <a:buChar char="§"/>
            </a:pPr>
            <a:endParaRPr lang="en-GB" sz="2000" spc="0" dirty="0">
              <a:solidFill>
                <a:srgbClr val="4E4E4E"/>
              </a:solidFill>
              <a:ea typeface="Calibri" panose="020F0502020204030204" pitchFamily="34" charset="0"/>
              <a:cs typeface="Sabon Next LT" panose="02000500000000000000" pitchFamily="2" charset="0"/>
            </a:endParaRPr>
          </a:p>
          <a:p>
            <a:pPr>
              <a:lnSpc>
                <a:spcPct val="100000"/>
              </a:lnSpc>
              <a:buFont typeface="Wingdings" panose="05000000000000000000" pitchFamily="2" charset="2"/>
              <a:buChar char="§"/>
            </a:pPr>
            <a:endParaRPr lang="en-GB" sz="2000" spc="0" dirty="0">
              <a:solidFill>
                <a:srgbClr val="4E4E4E"/>
              </a:solidFill>
              <a:ea typeface="Calibri" panose="020F0502020204030204" pitchFamily="34" charset="0"/>
              <a:cs typeface="Sabon Next LT" panose="02000500000000000000" pitchFamily="2" charset="0"/>
            </a:endParaRPr>
          </a:p>
          <a:p>
            <a:pPr lvl="0">
              <a:lnSpc>
                <a:spcPct val="100000"/>
              </a:lnSpc>
            </a:pPr>
            <a:endParaRPr lang="en-GB" sz="1800" spc="0" dirty="0">
              <a:solidFill>
                <a:srgbClr val="4E4E4E"/>
              </a:solidFill>
              <a:effectLst/>
              <a:ea typeface="Calibri" panose="020F0502020204030204" pitchFamily="34" charset="0"/>
              <a:cs typeface="Sabon Next LT" panose="02000500000000000000" pitchFamily="2" charset="0"/>
            </a:endParaRPr>
          </a:p>
        </p:txBody>
      </p:sp>
    </p:spTree>
    <p:extLst>
      <p:ext uri="{BB962C8B-B14F-4D97-AF65-F5344CB8AC3E}">
        <p14:creationId xmlns:p14="http://schemas.microsoft.com/office/powerpoint/2010/main" val="11192382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5D1B02F-467E-AB29-CED2-1D15B4516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5250"/>
            <a:ext cx="4229100" cy="1321594"/>
          </a:xfrm>
          <a:prstGeom prst="rect">
            <a:avLst/>
          </a:prstGeom>
        </p:spPr>
      </p:pic>
      <p:sp>
        <p:nvSpPr>
          <p:cNvPr id="4" name="Rectangle 3">
            <a:extLst>
              <a:ext uri="{FF2B5EF4-FFF2-40B4-BE49-F238E27FC236}">
                <a16:creationId xmlns:a16="http://schemas.microsoft.com/office/drawing/2014/main" id="{0FFB975D-AD11-0301-DB91-9513C3B10C34}"/>
              </a:ext>
            </a:extLst>
          </p:cNvPr>
          <p:cNvSpPr/>
          <p:nvPr/>
        </p:nvSpPr>
        <p:spPr>
          <a:xfrm>
            <a:off x="264110" y="1782149"/>
            <a:ext cx="11663779"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rPr>
              <a:t>Workshop 3 | Skills revolution or damp squib?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EE7E3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E7E3B"/>
                </a:solidFill>
                <a:effectLst/>
                <a:uLnTx/>
                <a:uFillTx/>
                <a:latin typeface="Arial" panose="020B0604020202020204" pitchFamily="34" charset="0"/>
                <a:ea typeface="+mn-ea"/>
                <a:cs typeface="Arial" panose="020B0604020202020204" pitchFamily="34" charset="0"/>
              </a:rPr>
              <a:t>Chair: Jo </a:t>
            </a:r>
            <a:r>
              <a:rPr kumimoji="0" lang="en-US" sz="2000" b="0" i="0" u="none" strike="noStrike" kern="1200" cap="none" spc="0" normalizeH="0" baseline="0" noProof="0" dirty="0" err="1">
                <a:ln>
                  <a:noFill/>
                </a:ln>
                <a:solidFill>
                  <a:srgbClr val="EE7E3B"/>
                </a:solidFill>
                <a:effectLst/>
                <a:uLnTx/>
                <a:uFillTx/>
                <a:latin typeface="Arial" panose="020B0604020202020204" pitchFamily="34" charset="0"/>
                <a:ea typeface="+mn-ea"/>
                <a:cs typeface="Arial" panose="020B0604020202020204" pitchFamily="34" charset="0"/>
              </a:rPr>
              <a:t>Pownall</a:t>
            </a:r>
            <a:r>
              <a:rPr kumimoji="0" lang="en-US" sz="2000" b="0" i="0" u="none" strike="noStrike" kern="1200" cap="none" spc="0" normalizeH="0" baseline="0" noProof="0" dirty="0">
                <a:ln>
                  <a:noFill/>
                </a:ln>
                <a:solidFill>
                  <a:srgbClr val="EE7E3B"/>
                </a:solidFill>
                <a:effectLst/>
                <a:uLnTx/>
                <a:uFillTx/>
                <a:latin typeface="Arial" panose="020B0604020202020204" pitchFamily="34" charset="0"/>
                <a:ea typeface="+mn-ea"/>
                <a:cs typeface="Arial" panose="020B0604020202020204" pitchFamily="34" charset="0"/>
              </a:rPr>
              <a:t>, Employment &amp; Training Development Manager, Clarion Futures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rPr>
              <a:t>Graham Hasting-Evans, </a:t>
            </a:r>
            <a:r>
              <a:rPr kumimoji="0" lang="en-US" sz="2000" b="0"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rPr>
              <a:t>Chief Executive, NOCN</a:t>
            </a:r>
            <a:r>
              <a:rPr kumimoji="0" lang="en-US" sz="2000" b="1"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rPr>
              <a:t>; Simon Ashworth, </a:t>
            </a:r>
            <a:r>
              <a:rPr kumimoji="0" lang="en-US" sz="2000" b="0"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rPr>
              <a:t>Development Manager,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rPr>
              <a:t>AELP</a:t>
            </a:r>
            <a:r>
              <a:rPr kumimoji="0" lang="en-US" sz="2000" b="1"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rPr>
              <a:t>; Bhavina Bharkhada, </a:t>
            </a:r>
            <a:r>
              <a:rPr kumimoji="0" lang="en-US" sz="2000" b="0"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rPr>
              <a:t>Head of Policy &amp; Campaigns, </a:t>
            </a:r>
            <a:r>
              <a:rPr kumimoji="0" lang="en-US" sz="2000" b="0" i="0" u="none" strike="noStrike" kern="1200" cap="none" spc="0" normalizeH="0" baseline="0" noProof="0" dirty="0" err="1">
                <a:ln>
                  <a:noFill/>
                </a:ln>
                <a:solidFill>
                  <a:srgbClr val="264C59"/>
                </a:solidFill>
                <a:effectLst/>
                <a:uLnTx/>
                <a:uFillTx/>
                <a:latin typeface="Arial" panose="020B0604020202020204" pitchFamily="34" charset="0"/>
                <a:ea typeface="+mn-ea"/>
                <a:cs typeface="Arial" panose="020B0604020202020204" pitchFamily="34" charset="0"/>
              </a:rPr>
              <a:t>MakeUK</a:t>
            </a:r>
            <a:endParaRPr kumimoji="0" lang="en-US" sz="2000" b="0" i="0" u="none" strike="noStrike" kern="1200" cap="none" spc="0" normalizeH="0" baseline="0" noProof="0" dirty="0">
              <a:ln>
                <a:noFill/>
              </a:ln>
              <a:solidFill>
                <a:srgbClr val="264C5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36875404"/>
      </p:ext>
    </p:extLst>
  </p:cSld>
  <p:clrMapOvr>
    <a:masterClrMapping/>
  </p:clrMapOvr>
  <mc:AlternateContent xmlns:mc="http://schemas.openxmlformats.org/markup-compatibility/2006" xmlns:p14="http://schemas.microsoft.com/office/powerpoint/2010/main">
    <mc:Choice Requires="p14">
      <p:transition spd="slow" p14:dur="2000" advTm="6711"/>
    </mc:Choice>
    <mc:Fallback xmlns="">
      <p:transition spd="slow" advTm="671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5D1B02F-467E-AB29-CED2-1D15B4516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5250"/>
            <a:ext cx="4229100" cy="1321594"/>
          </a:xfrm>
          <a:prstGeom prst="rect">
            <a:avLst/>
          </a:prstGeom>
        </p:spPr>
      </p:pic>
      <p:sp>
        <p:nvSpPr>
          <p:cNvPr id="7" name="TextBox 6">
            <a:extLst>
              <a:ext uri="{FF2B5EF4-FFF2-40B4-BE49-F238E27FC236}">
                <a16:creationId xmlns:a16="http://schemas.microsoft.com/office/drawing/2014/main" id="{1E39C7FF-D883-9285-EA03-73068C6F791A}"/>
              </a:ext>
            </a:extLst>
          </p:cNvPr>
          <p:cNvSpPr txBox="1"/>
          <p:nvPr/>
        </p:nvSpPr>
        <p:spPr>
          <a:xfrm>
            <a:off x="3048000" y="2046007"/>
            <a:ext cx="6096000" cy="1569660"/>
          </a:xfrm>
          <a:prstGeom prst="rect">
            <a:avLst/>
          </a:prstGeom>
          <a:noFill/>
        </p:spPr>
        <p:txBody>
          <a:bodyPr wrap="square">
            <a:spAutoFit/>
          </a:bodyPr>
          <a:lstStyle/>
          <a:p>
            <a:pPr algn="ctr"/>
            <a:r>
              <a:rPr lang="en-GB" sz="3200" dirty="0">
                <a:solidFill>
                  <a:schemeClr val="tx1">
                    <a:lumMod val="65000"/>
                    <a:lumOff val="35000"/>
                  </a:schemeClr>
                </a:solidFill>
                <a:latin typeface="Arial" panose="020B0604020202020204" pitchFamily="34" charset="0"/>
                <a:ea typeface="Tahoma" pitchFamily="34" charset="0"/>
                <a:cs typeface="Arial" panose="020B0604020202020204" pitchFamily="34" charset="0"/>
              </a:rPr>
              <a:t>learningandwork.org.uk</a:t>
            </a:r>
          </a:p>
          <a:p>
            <a:pPr algn="ctr"/>
            <a:r>
              <a:rPr lang="en-GB" sz="3200" dirty="0">
                <a:solidFill>
                  <a:schemeClr val="tx1">
                    <a:lumMod val="65000"/>
                    <a:lumOff val="35000"/>
                  </a:schemeClr>
                </a:solidFill>
                <a:latin typeface="Arial" panose="020B0604020202020204" pitchFamily="34" charset="0"/>
                <a:cs typeface="Arial" panose="020B0604020202020204" pitchFamily="34" charset="0"/>
              </a:rPr>
              <a:t>@LearnWorkUK</a:t>
            </a:r>
          </a:p>
          <a:p>
            <a:pPr algn="ctr"/>
            <a:r>
              <a:rPr lang="en-GB" sz="3200" dirty="0">
                <a:solidFill>
                  <a:schemeClr val="tx1">
                    <a:lumMod val="65000"/>
                    <a:lumOff val="35000"/>
                  </a:schemeClr>
                </a:solidFill>
                <a:latin typeface="Arial" panose="020B0604020202020204" pitchFamily="34" charset="0"/>
                <a:cs typeface="Arial" panose="020B0604020202020204" pitchFamily="34" charset="0"/>
              </a:rPr>
              <a:t>#EmpSkills22</a:t>
            </a:r>
          </a:p>
        </p:txBody>
      </p:sp>
    </p:spTree>
    <p:extLst>
      <p:ext uri="{BB962C8B-B14F-4D97-AF65-F5344CB8AC3E}">
        <p14:creationId xmlns:p14="http://schemas.microsoft.com/office/powerpoint/2010/main" val="2577168213"/>
      </p:ext>
    </p:extLst>
  </p:cSld>
  <p:clrMapOvr>
    <a:masterClrMapping/>
  </p:clrMapOvr>
  <mc:AlternateContent xmlns:mc="http://schemas.openxmlformats.org/markup-compatibility/2006" xmlns:p14="http://schemas.microsoft.com/office/powerpoint/2010/main">
    <mc:Choice Requires="p14">
      <p:transition spd="slow" p14:dur="2000" advTm="6711"/>
    </mc:Choice>
    <mc:Fallback xmlns="">
      <p:transition spd="slow" advTm="6711"/>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2_Webinar 2022">
  <a:themeElements>
    <a:clrScheme name="AELP 2022">
      <a:dk1>
        <a:srgbClr val="333333"/>
      </a:dk1>
      <a:lt1>
        <a:srgbClr val="FFFFFF"/>
      </a:lt1>
      <a:dk2>
        <a:srgbClr val="4E4E4E"/>
      </a:dk2>
      <a:lt2>
        <a:srgbClr val="C8A5E1"/>
      </a:lt2>
      <a:accent1>
        <a:srgbClr val="770A8C"/>
      </a:accent1>
      <a:accent2>
        <a:srgbClr val="A20092"/>
      </a:accent2>
      <a:accent3>
        <a:srgbClr val="FC8B07"/>
      </a:accent3>
      <a:accent4>
        <a:srgbClr val="DC084A"/>
      </a:accent4>
      <a:accent5>
        <a:srgbClr val="6600B8"/>
      </a:accent5>
      <a:accent6>
        <a:srgbClr val="BC00AE"/>
      </a:accent6>
      <a:hlink>
        <a:srgbClr val="770A8C"/>
      </a:hlink>
      <a:folHlink>
        <a:srgbClr val="A20092"/>
      </a:folHlink>
    </a:clrScheme>
    <a:fontScheme name="AELP 2022">
      <a:majorFont>
        <a:latin typeface="Museo 300"/>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binar 2022" id="{370A33A3-2B3A-44FE-8CFE-6146579084BD}" vid="{67D8DB88-BFD8-471C-A269-615B5EB565F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E8F556492FB2409B3B1066F4E16943" ma:contentTypeVersion="12" ma:contentTypeDescription="Create a new document." ma:contentTypeScope="" ma:versionID="3ffe810c1d4343eed4d4916929829a1e">
  <xsd:schema xmlns:xsd="http://www.w3.org/2001/XMLSchema" xmlns:xs="http://www.w3.org/2001/XMLSchema" xmlns:p="http://schemas.microsoft.com/office/2006/metadata/properties" xmlns:ns2="d4127354-1402-4f1d-ba7f-e03d5a775dfb" xmlns:ns3="051e2176-d33a-49d7-9ec7-03ef78e08925" targetNamespace="http://schemas.microsoft.com/office/2006/metadata/properties" ma:root="true" ma:fieldsID="224c361de73fb45c6ae65f8827b5de8b" ns2:_="" ns3:_="">
    <xsd:import namespace="d4127354-1402-4f1d-ba7f-e03d5a775dfb"/>
    <xsd:import namespace="051e2176-d33a-49d7-9ec7-03ef78e0892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127354-1402-4f1d-ba7f-e03d5a775df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51e2176-d33a-49d7-9ec7-03ef78e0892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927CB6-7345-45E3-9292-B751D969D22F}">
  <ds:schemaRefs>
    <ds:schemaRef ds:uri="http://schemas.microsoft.com/office/2006/documentManagement/types"/>
    <ds:schemaRef ds:uri="d4127354-1402-4f1d-ba7f-e03d5a775dfb"/>
    <ds:schemaRef ds:uri="http://purl.org/dc/elements/1.1/"/>
    <ds:schemaRef ds:uri="http://schemas.microsoft.com/office/2006/metadata/properties"/>
    <ds:schemaRef ds:uri="http://purl.org/dc/terms/"/>
    <ds:schemaRef ds:uri="051e2176-d33a-49d7-9ec7-03ef78e08925"/>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258466BF-511A-443D-B4FA-A892A9249899}">
  <ds:schemaRefs>
    <ds:schemaRef ds:uri="http://schemas.microsoft.com/sharepoint/v3/contenttype/forms"/>
  </ds:schemaRefs>
</ds:datastoreItem>
</file>

<file path=customXml/itemProps3.xml><?xml version="1.0" encoding="utf-8"?>
<ds:datastoreItem xmlns:ds="http://schemas.openxmlformats.org/officeDocument/2006/customXml" ds:itemID="{590FC3F4-A373-42FD-9BAB-3F5871B1A2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127354-1402-4f1d-ba7f-e03d5a775dfb"/>
    <ds:schemaRef ds:uri="051e2176-d33a-49d7-9ec7-03ef78e089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129</TotalTime>
  <Words>564</Words>
  <Application>Microsoft Office PowerPoint</Application>
  <PresentationFormat>Widescreen</PresentationFormat>
  <Paragraphs>56</Paragraphs>
  <Slides>8</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vt:i4>
      </vt:variant>
    </vt:vector>
  </HeadingPairs>
  <TitlesOfParts>
    <vt:vector size="18" baseType="lpstr">
      <vt:lpstr>Arial</vt:lpstr>
      <vt:lpstr>Calibri</vt:lpstr>
      <vt:lpstr>Calibri Light</vt:lpstr>
      <vt:lpstr>Courier New</vt:lpstr>
      <vt:lpstr>Fira Sans</vt:lpstr>
      <vt:lpstr>Fira Sans Condensed</vt:lpstr>
      <vt:lpstr>Museo 300</vt:lpstr>
      <vt:lpstr>Wingdings</vt:lpstr>
      <vt:lpstr>Office Theme</vt:lpstr>
      <vt:lpstr>2_Webinar 2022</vt:lpstr>
      <vt:lpstr>PowerPoint Presentation</vt:lpstr>
      <vt:lpstr>PowerPoint Presentation</vt:lpstr>
      <vt:lpstr>Skills Revolution or Damp Squib? Employment and Skills Convention 2022</vt:lpstr>
      <vt:lpstr>The Role of Employment and Learning Providers in Ensuring Skills Provision is Meeting the Needs of Employers and Learners</vt:lpstr>
      <vt:lpstr>The Role of Training and Vocational Learning in Meeting Employer Demand</vt:lpstr>
      <vt:lpstr>What Policy Changes are Needed?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Ahliyah Majid</dc:creator>
  <cp:lastModifiedBy>Roisin Sheehy</cp:lastModifiedBy>
  <cp:revision>20</cp:revision>
  <dcterms:created xsi:type="dcterms:W3CDTF">2018-01-24T16:19:57Z</dcterms:created>
  <dcterms:modified xsi:type="dcterms:W3CDTF">2022-11-16T17:28:55Z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0x0101003FE8F556492FB2409B3B1066F4E16943</vt:lpwstr>
  </property>
</Properties>
</file>