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84" r:id="rId5"/>
    <p:sldMasterId id="2147483696" r:id="rId6"/>
  </p:sldMasterIdLst>
  <p:notesMasterIdLst>
    <p:notesMasterId r:id="rId22"/>
  </p:notesMasterIdLst>
  <p:sldIdLst>
    <p:sldId id="256" r:id="rId7"/>
    <p:sldId id="257" r:id="rId8"/>
    <p:sldId id="258" r:id="rId9"/>
    <p:sldId id="269" r:id="rId10"/>
    <p:sldId id="274" r:id="rId11"/>
    <p:sldId id="286" r:id="rId12"/>
    <p:sldId id="301" r:id="rId13"/>
    <p:sldId id="303" r:id="rId14"/>
    <p:sldId id="304" r:id="rId15"/>
    <p:sldId id="305" r:id="rId16"/>
    <p:sldId id="306" r:id="rId17"/>
    <p:sldId id="259" r:id="rId18"/>
    <p:sldId id="260" r:id="rId19"/>
    <p:sldId id="312" r:id="rId20"/>
    <p:sldId id="26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192A17-3A3F-406F-8319-DBD5AF4D7B03}" name="Danny Price" initials="DP" userId="S::danny.price@learningandwork.org.uk::08779e6d-b5cf-48fe-ac9c-ce73be6c8228" providerId="AD"/>
  <p188:author id="{1C75E23F-7BF6-C381-F7C0-7CEEA9FE5F0D}" name="Alex Stevenson" initials="AS" userId="S::Alex.Stevenson@learningandwork.org.uk::46e0e311-1b19-4970-9e08-0c12ea55c566" providerId="AD"/>
  <p188:author id="{D80C2A7B-0641-EDB6-9725-B865A882A076}" name="Hazel Klenk" initials="HK" userId="S::hazel.klenk@learningandwork.org.uk::b16c3077-67ab-4aca-bf88-9f49660ad9d9" providerId="AD"/>
  <p188:author id="{8C20C27F-4934-5F83-1B7F-A09A3525CC2B}" name="Emily Jones" initials="EJ" userId="S::emily.jones@learningandwork.org.uk::4e762f63-dfce-416a-8140-53cc5e453fb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5860"/>
    <a:srgbClr val="A02410"/>
    <a:srgbClr val="4D4D4D"/>
    <a:srgbClr val="EE7E3B"/>
    <a:srgbClr val="7E3F8F"/>
    <a:srgbClr val="65B48C"/>
    <a:srgbClr val="4789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56CFDF-4121-4156-9ACA-F03896B5A1C8}" v="10" dt="2025-09-17T09:55:41.889"/>
    <p1510:client id="{84215C87-28B5-4F97-B382-E6B492F40E17}" v="15" dt="2025-09-17T11:31:55.294"/>
    <p1510:client id="{ECCD72AD-C527-4EDC-BD64-3105E725F41A}" v="338" dt="2025-09-16T15:18:29.752"/>
    <p1510:client id="{EDC5F084-FDEE-49DB-8D2D-30F6B8D99367}" v="314" dt="2025-09-17T13:26:08.6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Vigar" userId="925345f5-7295-4d9c-a2fc-572e15d1e2af" providerId="ADAL" clId="{0C56CFDF-4121-4156-9ACA-F03896B5A1C8}"/>
    <pc:docChg chg="undo custSel addSld delSld modSld sldOrd">
      <pc:chgData name="Lucy Vigar" userId="925345f5-7295-4d9c-a2fc-572e15d1e2af" providerId="ADAL" clId="{0C56CFDF-4121-4156-9ACA-F03896B5A1C8}" dt="2025-09-17T09:55:41.889" v="11"/>
      <pc:docMkLst>
        <pc:docMk/>
      </pc:docMkLst>
      <pc:sldChg chg="add">
        <pc:chgData name="Lucy Vigar" userId="925345f5-7295-4d9c-a2fc-572e15d1e2af" providerId="ADAL" clId="{0C56CFDF-4121-4156-9ACA-F03896B5A1C8}" dt="2025-09-17T09:54:45.347" v="0"/>
        <pc:sldMkLst>
          <pc:docMk/>
          <pc:sldMk cId="0" sldId="256"/>
        </pc:sldMkLst>
      </pc:sldChg>
      <pc:sldChg chg="add">
        <pc:chgData name="Lucy Vigar" userId="925345f5-7295-4d9c-a2fc-572e15d1e2af" providerId="ADAL" clId="{0C56CFDF-4121-4156-9ACA-F03896B5A1C8}" dt="2025-09-17T09:54:45.347" v="0"/>
        <pc:sldMkLst>
          <pc:docMk/>
          <pc:sldMk cId="0" sldId="257"/>
        </pc:sldMkLst>
      </pc:sldChg>
      <pc:sldChg chg="add">
        <pc:chgData name="Lucy Vigar" userId="925345f5-7295-4d9c-a2fc-572e15d1e2af" providerId="ADAL" clId="{0C56CFDF-4121-4156-9ACA-F03896B5A1C8}" dt="2025-09-17T09:54:45.347" v="0"/>
        <pc:sldMkLst>
          <pc:docMk/>
          <pc:sldMk cId="0" sldId="258"/>
        </pc:sldMkLst>
      </pc:sldChg>
      <pc:sldChg chg="add">
        <pc:chgData name="Lucy Vigar" userId="925345f5-7295-4d9c-a2fc-572e15d1e2af" providerId="ADAL" clId="{0C56CFDF-4121-4156-9ACA-F03896B5A1C8}" dt="2025-09-17T09:54:45.347" v="0"/>
        <pc:sldMkLst>
          <pc:docMk/>
          <pc:sldMk cId="0" sldId="259"/>
        </pc:sldMkLst>
      </pc:sldChg>
      <pc:sldChg chg="add">
        <pc:chgData name="Lucy Vigar" userId="925345f5-7295-4d9c-a2fc-572e15d1e2af" providerId="ADAL" clId="{0C56CFDF-4121-4156-9ACA-F03896B5A1C8}" dt="2025-09-17T09:54:45.347" v="0"/>
        <pc:sldMkLst>
          <pc:docMk/>
          <pc:sldMk cId="0" sldId="260"/>
        </pc:sldMkLst>
      </pc:sldChg>
      <pc:sldChg chg="addSp add">
        <pc:chgData name="Lucy Vigar" userId="925345f5-7295-4d9c-a2fc-572e15d1e2af" providerId="ADAL" clId="{0C56CFDF-4121-4156-9ACA-F03896B5A1C8}" dt="2025-09-17T09:55:34.079" v="8"/>
        <pc:sldMkLst>
          <pc:docMk/>
          <pc:sldMk cId="0" sldId="261"/>
        </pc:sldMkLst>
        <pc:picChg chg="add">
          <ac:chgData name="Lucy Vigar" userId="925345f5-7295-4d9c-a2fc-572e15d1e2af" providerId="ADAL" clId="{0C56CFDF-4121-4156-9ACA-F03896B5A1C8}" dt="2025-09-17T09:55:34.079" v="8"/>
          <ac:picMkLst>
            <pc:docMk/>
            <pc:sldMk cId="0" sldId="261"/>
            <ac:picMk id="18" creationId="{1F8D9E94-963D-13DB-6A03-6EB2879B13FB}"/>
          </ac:picMkLst>
        </pc:picChg>
      </pc:sldChg>
      <pc:sldChg chg="add del ord">
        <pc:chgData name="Lucy Vigar" userId="925345f5-7295-4d9c-a2fc-572e15d1e2af" providerId="ADAL" clId="{0C56CFDF-4121-4156-9ACA-F03896B5A1C8}" dt="2025-09-17T09:55:17.110" v="6"/>
        <pc:sldMkLst>
          <pc:docMk/>
          <pc:sldMk cId="0" sldId="269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482170775" sldId="274"/>
        </pc:sldMkLst>
      </pc:sldChg>
      <pc:sldChg chg="del ord">
        <pc:chgData name="Lucy Vigar" userId="925345f5-7295-4d9c-a2fc-572e15d1e2af" providerId="ADAL" clId="{0C56CFDF-4121-4156-9ACA-F03896B5A1C8}" dt="2025-09-17T09:55:20.494" v="7" actId="47"/>
        <pc:sldMkLst>
          <pc:docMk/>
          <pc:sldMk cId="3111872590" sldId="279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4004894098" sldId="286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447798423" sldId="301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3627565119" sldId="303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2260036145" sldId="304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902404187" sldId="305"/>
        </pc:sldMkLst>
      </pc:sldChg>
      <pc:sldChg chg="ord">
        <pc:chgData name="Lucy Vigar" userId="925345f5-7295-4d9c-a2fc-572e15d1e2af" providerId="ADAL" clId="{0C56CFDF-4121-4156-9ACA-F03896B5A1C8}" dt="2025-09-17T09:55:17.110" v="6"/>
        <pc:sldMkLst>
          <pc:docMk/>
          <pc:sldMk cId="513644892" sldId="306"/>
        </pc:sldMkLst>
      </pc:sldChg>
      <pc:sldChg chg="add ord">
        <pc:chgData name="Lucy Vigar" userId="925345f5-7295-4d9c-a2fc-572e15d1e2af" providerId="ADAL" clId="{0C56CFDF-4121-4156-9ACA-F03896B5A1C8}" dt="2025-09-17T09:55:41.889" v="11"/>
        <pc:sldMkLst>
          <pc:docMk/>
          <pc:sldMk cId="3513561213" sldId="312"/>
        </pc:sldMkLst>
      </pc:sldChg>
    </pc:docChg>
  </pc:docChgLst>
  <pc:docChgLst>
    <pc:chgData name="Hazel Klenk" userId="b16c3077-67ab-4aca-bf88-9f49660ad9d9" providerId="ADAL" clId="{B0FE0C6A-B688-4722-809D-80C48FB64D1B}"/>
    <pc:docChg chg="custSel modSld">
      <pc:chgData name="Hazel Klenk" userId="b16c3077-67ab-4aca-bf88-9f49660ad9d9" providerId="ADAL" clId="{B0FE0C6A-B688-4722-809D-80C48FB64D1B}" dt="2025-09-17T11:31:55.294" v="288" actId="790"/>
      <pc:docMkLst>
        <pc:docMk/>
      </pc:docMkLst>
      <pc:sldChg chg="modSp mod">
        <pc:chgData name="Hazel Klenk" userId="b16c3077-67ab-4aca-bf88-9f49660ad9d9" providerId="ADAL" clId="{B0FE0C6A-B688-4722-809D-80C48FB64D1B}" dt="2025-09-17T08:19:56.566" v="274" actId="20577"/>
        <pc:sldMkLst>
          <pc:docMk/>
          <pc:sldMk cId="4004894098" sldId="286"/>
        </pc:sldMkLst>
        <pc:spChg chg="mod">
          <ac:chgData name="Hazel Klenk" userId="b16c3077-67ab-4aca-bf88-9f49660ad9d9" providerId="ADAL" clId="{B0FE0C6A-B688-4722-809D-80C48FB64D1B}" dt="2025-09-17T08:19:56.566" v="274" actId="20577"/>
          <ac:spMkLst>
            <pc:docMk/>
            <pc:sldMk cId="4004894098" sldId="286"/>
            <ac:spMk id="3" creationId="{EC23511C-63F0-7A66-7084-1AEE2EAAF049}"/>
          </ac:spMkLst>
        </pc:spChg>
      </pc:sldChg>
      <pc:sldChg chg="modSp mod">
        <pc:chgData name="Hazel Klenk" userId="b16c3077-67ab-4aca-bf88-9f49660ad9d9" providerId="ADAL" clId="{B0FE0C6A-B688-4722-809D-80C48FB64D1B}" dt="2025-09-17T11:31:55.294" v="288" actId="790"/>
        <pc:sldMkLst>
          <pc:docMk/>
          <pc:sldMk cId="3627565119" sldId="303"/>
        </pc:sldMkLst>
        <pc:spChg chg="mod">
          <ac:chgData name="Hazel Klenk" userId="b16c3077-67ab-4aca-bf88-9f49660ad9d9" providerId="ADAL" clId="{B0FE0C6A-B688-4722-809D-80C48FB64D1B}" dt="2025-09-17T11:31:55.294" v="288" actId="790"/>
          <ac:spMkLst>
            <pc:docMk/>
            <pc:sldMk cId="3627565119" sldId="303"/>
            <ac:spMk id="14" creationId="{888AD3FB-6327-2B8B-171C-257849C87615}"/>
          </ac:spMkLst>
        </pc:spChg>
      </pc:sldChg>
      <pc:sldChg chg="addSp modSp mod">
        <pc:chgData name="Hazel Klenk" userId="b16c3077-67ab-4aca-bf88-9f49660ad9d9" providerId="ADAL" clId="{B0FE0C6A-B688-4722-809D-80C48FB64D1B}" dt="2025-09-10T12:26:22.836" v="251" actId="20577"/>
        <pc:sldMkLst>
          <pc:docMk/>
          <pc:sldMk cId="2260036145" sldId="304"/>
        </pc:sldMkLst>
        <pc:spChg chg="mod">
          <ac:chgData name="Hazel Klenk" userId="b16c3077-67ab-4aca-bf88-9f49660ad9d9" providerId="ADAL" clId="{B0FE0C6A-B688-4722-809D-80C48FB64D1B}" dt="2025-09-10T12:25:02.578" v="207" actId="20577"/>
          <ac:spMkLst>
            <pc:docMk/>
            <pc:sldMk cId="2260036145" sldId="304"/>
            <ac:spMk id="7" creationId="{706E6AD1-8F7F-E4F6-0376-BFC1EF792F67}"/>
          </ac:spMkLst>
        </pc:spChg>
        <pc:spChg chg="mod">
          <ac:chgData name="Hazel Klenk" userId="b16c3077-67ab-4aca-bf88-9f49660ad9d9" providerId="ADAL" clId="{B0FE0C6A-B688-4722-809D-80C48FB64D1B}" dt="2025-09-10T12:21:50.330" v="47" actId="1076"/>
          <ac:spMkLst>
            <pc:docMk/>
            <pc:sldMk cId="2260036145" sldId="304"/>
            <ac:spMk id="10" creationId="{BCAFC335-D6CB-8B3D-9EFF-FCF9117C514A}"/>
          </ac:spMkLst>
        </pc:spChg>
        <pc:spChg chg="mod">
          <ac:chgData name="Hazel Klenk" userId="b16c3077-67ab-4aca-bf88-9f49660ad9d9" providerId="ADAL" clId="{B0FE0C6A-B688-4722-809D-80C48FB64D1B}" dt="2025-09-10T12:26:22.836" v="251" actId="20577"/>
          <ac:spMkLst>
            <pc:docMk/>
            <pc:sldMk cId="2260036145" sldId="304"/>
            <ac:spMk id="11" creationId="{696518FA-8420-99C9-E1C2-9B69477B08B8}"/>
          </ac:spMkLst>
        </pc:spChg>
        <pc:spChg chg="mod">
          <ac:chgData name="Hazel Klenk" userId="b16c3077-67ab-4aca-bf88-9f49660ad9d9" providerId="ADAL" clId="{B0FE0C6A-B688-4722-809D-80C48FB64D1B}" dt="2025-09-10T12:21:05.923" v="43" actId="20577"/>
          <ac:spMkLst>
            <pc:docMk/>
            <pc:sldMk cId="2260036145" sldId="304"/>
            <ac:spMk id="13" creationId="{59275900-8A1C-1BFB-DB80-9D19550A036A}"/>
          </ac:spMkLst>
        </pc:spChg>
        <pc:spChg chg="mod">
          <ac:chgData name="Hazel Klenk" userId="b16c3077-67ab-4aca-bf88-9f49660ad9d9" providerId="ADAL" clId="{B0FE0C6A-B688-4722-809D-80C48FB64D1B}" dt="2025-09-10T12:21:22.388" v="44" actId="1076"/>
          <ac:spMkLst>
            <pc:docMk/>
            <pc:sldMk cId="2260036145" sldId="304"/>
            <ac:spMk id="14" creationId="{B7DFB304-CE85-7643-7776-77521F961E8C}"/>
          </ac:spMkLst>
        </pc:spChg>
        <pc:grpChg chg="mod">
          <ac:chgData name="Hazel Klenk" userId="b16c3077-67ab-4aca-bf88-9f49660ad9d9" providerId="ADAL" clId="{B0FE0C6A-B688-4722-809D-80C48FB64D1B}" dt="2025-09-10T12:21:29.541" v="45" actId="1076"/>
          <ac:grpSpMkLst>
            <pc:docMk/>
            <pc:sldMk cId="2260036145" sldId="304"/>
            <ac:grpSpMk id="9" creationId="{636AC786-B95D-FD77-A889-5D7EE6EBB735}"/>
          </ac:grpSpMkLst>
        </pc:grpChg>
      </pc:sldChg>
      <pc:sldChg chg="modSp mod">
        <pc:chgData name="Hazel Klenk" userId="b16c3077-67ab-4aca-bf88-9f49660ad9d9" providerId="ADAL" clId="{B0FE0C6A-B688-4722-809D-80C48FB64D1B}" dt="2025-09-15T08:53:38.245" v="254" actId="20577"/>
        <pc:sldMkLst>
          <pc:docMk/>
          <pc:sldMk cId="902404187" sldId="305"/>
        </pc:sldMkLst>
        <pc:spChg chg="mod">
          <ac:chgData name="Hazel Klenk" userId="b16c3077-67ab-4aca-bf88-9f49660ad9d9" providerId="ADAL" clId="{B0FE0C6A-B688-4722-809D-80C48FB64D1B}" dt="2025-09-15T08:53:38.245" v="254" actId="20577"/>
          <ac:spMkLst>
            <pc:docMk/>
            <pc:sldMk cId="902404187" sldId="305"/>
            <ac:spMk id="6" creationId="{0346F783-5698-376E-8DC4-1D7D2486410E}"/>
          </ac:spMkLst>
        </pc:spChg>
      </pc:sldChg>
      <pc:sldChg chg="modSp mod">
        <pc:chgData name="Hazel Klenk" userId="b16c3077-67ab-4aca-bf88-9f49660ad9d9" providerId="ADAL" clId="{B0FE0C6A-B688-4722-809D-80C48FB64D1B}" dt="2025-09-15T08:53:32.591" v="253" actId="20577"/>
        <pc:sldMkLst>
          <pc:docMk/>
          <pc:sldMk cId="513644892" sldId="306"/>
        </pc:sldMkLst>
        <pc:spChg chg="mod">
          <ac:chgData name="Hazel Klenk" userId="b16c3077-67ab-4aca-bf88-9f49660ad9d9" providerId="ADAL" clId="{B0FE0C6A-B688-4722-809D-80C48FB64D1B}" dt="2025-09-15T08:53:32.591" v="253" actId="20577"/>
          <ac:spMkLst>
            <pc:docMk/>
            <pc:sldMk cId="513644892" sldId="306"/>
            <ac:spMk id="11" creationId="{42CA8253-E9B3-A6F1-FB52-658A5C4B6A5F}"/>
          </ac:spMkLst>
        </pc:spChg>
      </pc:sldChg>
    </pc:docChg>
  </pc:docChgLst>
  <pc:docChgLst>
    <pc:chgData name="Danny Price" userId="08779e6d-b5cf-48fe-ac9c-ce73be6c8228" providerId="ADAL" clId="{ECCD72AD-C527-4EDC-BD64-3105E725F41A}"/>
    <pc:docChg chg="custSel modSld">
      <pc:chgData name="Danny Price" userId="08779e6d-b5cf-48fe-ac9c-ce73be6c8228" providerId="ADAL" clId="{ECCD72AD-C527-4EDC-BD64-3105E725F41A}" dt="2025-09-16T15:18:29.741" v="357"/>
      <pc:docMkLst>
        <pc:docMk/>
      </pc:docMkLst>
      <pc:sldChg chg="addSp modSp mod">
        <pc:chgData name="Danny Price" userId="08779e6d-b5cf-48fe-ac9c-ce73be6c8228" providerId="ADAL" clId="{ECCD72AD-C527-4EDC-BD64-3105E725F41A}" dt="2025-09-16T15:18:18.304" v="354" actId="1076"/>
        <pc:sldMkLst>
          <pc:docMk/>
          <pc:sldMk cId="3627565119" sldId="303"/>
        </pc:sldMkLst>
        <pc:spChg chg="mod">
          <ac:chgData name="Danny Price" userId="08779e6d-b5cf-48fe-ac9c-ce73be6c8228" providerId="ADAL" clId="{ECCD72AD-C527-4EDC-BD64-3105E725F41A}" dt="2025-09-16T15:17:57.388" v="336" actId="20577"/>
          <ac:spMkLst>
            <pc:docMk/>
            <pc:sldMk cId="3627565119" sldId="303"/>
            <ac:spMk id="2" creationId="{8A808499-C896-8AFB-E376-1283D506E2D2}"/>
          </ac:spMkLst>
        </pc:spChg>
        <pc:spChg chg="add mod">
          <ac:chgData name="Danny Price" userId="08779e6d-b5cf-48fe-ac9c-ce73be6c8228" providerId="ADAL" clId="{ECCD72AD-C527-4EDC-BD64-3105E725F41A}" dt="2025-09-16T15:18:18.304" v="354" actId="1076"/>
          <ac:spMkLst>
            <pc:docMk/>
            <pc:sldMk cId="3627565119" sldId="303"/>
            <ac:spMk id="3" creationId="{FC1BDD3B-5809-FE0F-4A43-F5898169AF18}"/>
          </ac:spMkLst>
        </pc:spChg>
      </pc:sldChg>
      <pc:sldChg chg="addSp delSp modSp mod">
        <pc:chgData name="Danny Price" userId="08779e6d-b5cf-48fe-ac9c-ce73be6c8228" providerId="ADAL" clId="{ECCD72AD-C527-4EDC-BD64-3105E725F41A}" dt="2025-09-16T15:18:24.291" v="355"/>
        <pc:sldMkLst>
          <pc:docMk/>
          <pc:sldMk cId="2260036145" sldId="304"/>
        </pc:sldMkLst>
        <pc:spChg chg="add mod">
          <ac:chgData name="Danny Price" userId="08779e6d-b5cf-48fe-ac9c-ce73be6c8228" providerId="ADAL" clId="{ECCD72AD-C527-4EDC-BD64-3105E725F41A}" dt="2025-09-16T15:18:24.291" v="355"/>
          <ac:spMkLst>
            <pc:docMk/>
            <pc:sldMk cId="2260036145" sldId="304"/>
            <ac:spMk id="2" creationId="{1C498072-0932-DEF5-EC1B-6C16BC503137}"/>
          </ac:spMkLst>
        </pc:spChg>
        <pc:spChg chg="mod">
          <ac:chgData name="Danny Price" userId="08779e6d-b5cf-48fe-ac9c-ce73be6c8228" providerId="ADAL" clId="{ECCD72AD-C527-4EDC-BD64-3105E725F41A}" dt="2025-09-15T10:40:56.454" v="331" actId="14100"/>
          <ac:spMkLst>
            <pc:docMk/>
            <pc:sldMk cId="2260036145" sldId="304"/>
            <ac:spMk id="10" creationId="{BCAFC335-D6CB-8B3D-9EFF-FCF9117C514A}"/>
          </ac:spMkLst>
        </pc:spChg>
        <pc:spChg chg="mod">
          <ac:chgData name="Danny Price" userId="08779e6d-b5cf-48fe-ac9c-ce73be6c8228" providerId="ADAL" clId="{ECCD72AD-C527-4EDC-BD64-3105E725F41A}" dt="2025-09-15T10:41:07.114" v="333" actId="1076"/>
          <ac:spMkLst>
            <pc:docMk/>
            <pc:sldMk cId="2260036145" sldId="304"/>
            <ac:spMk id="11" creationId="{696518FA-8420-99C9-E1C2-9B69477B08B8}"/>
          </ac:spMkLst>
        </pc:spChg>
        <pc:grpChg chg="mod">
          <ac:chgData name="Danny Price" userId="08779e6d-b5cf-48fe-ac9c-ce73be6c8228" providerId="ADAL" clId="{ECCD72AD-C527-4EDC-BD64-3105E725F41A}" dt="2025-09-15T10:41:01.493" v="332" actId="1076"/>
          <ac:grpSpMkLst>
            <pc:docMk/>
            <pc:sldMk cId="2260036145" sldId="304"/>
            <ac:grpSpMk id="9" creationId="{636AC786-B95D-FD77-A889-5D7EE6EBB735}"/>
          </ac:grpSpMkLst>
        </pc:grpChg>
      </pc:sldChg>
      <pc:sldChg chg="addSp modSp">
        <pc:chgData name="Danny Price" userId="08779e6d-b5cf-48fe-ac9c-ce73be6c8228" providerId="ADAL" clId="{ECCD72AD-C527-4EDC-BD64-3105E725F41A}" dt="2025-09-16T15:18:27.012" v="356"/>
        <pc:sldMkLst>
          <pc:docMk/>
          <pc:sldMk cId="902404187" sldId="305"/>
        </pc:sldMkLst>
        <pc:spChg chg="add mod">
          <ac:chgData name="Danny Price" userId="08779e6d-b5cf-48fe-ac9c-ce73be6c8228" providerId="ADAL" clId="{ECCD72AD-C527-4EDC-BD64-3105E725F41A}" dt="2025-09-16T15:18:27.012" v="356"/>
          <ac:spMkLst>
            <pc:docMk/>
            <pc:sldMk cId="902404187" sldId="305"/>
            <ac:spMk id="2" creationId="{3F566CE1-FE41-F2EF-40C0-B44A2073EE68}"/>
          </ac:spMkLst>
        </pc:spChg>
      </pc:sldChg>
      <pc:sldChg chg="addSp modSp">
        <pc:chgData name="Danny Price" userId="08779e6d-b5cf-48fe-ac9c-ce73be6c8228" providerId="ADAL" clId="{ECCD72AD-C527-4EDC-BD64-3105E725F41A}" dt="2025-09-16T15:18:29.741" v="357"/>
        <pc:sldMkLst>
          <pc:docMk/>
          <pc:sldMk cId="513644892" sldId="306"/>
        </pc:sldMkLst>
        <pc:spChg chg="add mod">
          <ac:chgData name="Danny Price" userId="08779e6d-b5cf-48fe-ac9c-ce73be6c8228" providerId="ADAL" clId="{ECCD72AD-C527-4EDC-BD64-3105E725F41A}" dt="2025-09-16T15:18:29.741" v="357"/>
          <ac:spMkLst>
            <pc:docMk/>
            <pc:sldMk cId="513644892" sldId="306"/>
            <ac:spMk id="2" creationId="{4B1AABC6-7069-EF5E-201E-C8DFC349F8C1}"/>
          </ac:spMkLst>
        </pc:spChg>
      </pc:sldChg>
    </pc:docChg>
  </pc:docChgLst>
  <pc:docChgLst>
    <pc:chgData name="Helen Grant" userId="7162ad33-a4f4-47fb-9202-5be5ecf001b5" providerId="ADAL" clId="{EDC5F084-FDEE-49DB-8D2D-30F6B8D99367}"/>
    <pc:docChg chg="undo custSel addSld delSld modSld sldOrd">
      <pc:chgData name="Helen Grant" userId="7162ad33-a4f4-47fb-9202-5be5ecf001b5" providerId="ADAL" clId="{EDC5F084-FDEE-49DB-8D2D-30F6B8D99367}" dt="2025-09-17T13:26:08.655" v="425"/>
      <pc:docMkLst>
        <pc:docMk/>
      </pc:docMkLst>
      <pc:sldChg chg="delSp mod">
        <pc:chgData name="Helen Grant" userId="7162ad33-a4f4-47fb-9202-5be5ecf001b5" providerId="ADAL" clId="{EDC5F084-FDEE-49DB-8D2D-30F6B8D99367}" dt="2025-09-17T10:06:38.811" v="0" actId="478"/>
        <pc:sldMkLst>
          <pc:docMk/>
          <pc:sldMk cId="0" sldId="256"/>
        </pc:sldMkLst>
        <pc:spChg chg="del">
          <ac:chgData name="Helen Grant" userId="7162ad33-a4f4-47fb-9202-5be5ecf001b5" providerId="ADAL" clId="{EDC5F084-FDEE-49DB-8D2D-30F6B8D99367}" dt="2025-09-17T10:06:38.811" v="0" actId="478"/>
          <ac:spMkLst>
            <pc:docMk/>
            <pc:sldMk cId="0" sldId="256"/>
            <ac:spMk id="6" creationId="{00000000-0000-0000-0000-000000000000}"/>
          </ac:spMkLst>
        </pc:spChg>
      </pc:sldChg>
      <pc:sldChg chg="delSp mod">
        <pc:chgData name="Helen Grant" userId="7162ad33-a4f4-47fb-9202-5be5ecf001b5" providerId="ADAL" clId="{EDC5F084-FDEE-49DB-8D2D-30F6B8D99367}" dt="2025-09-17T10:20:36.173" v="127" actId="478"/>
        <pc:sldMkLst>
          <pc:docMk/>
          <pc:sldMk cId="0" sldId="257"/>
        </pc:sldMkLst>
        <pc:spChg chg="del">
          <ac:chgData name="Helen Grant" userId="7162ad33-a4f4-47fb-9202-5be5ecf001b5" providerId="ADAL" clId="{EDC5F084-FDEE-49DB-8D2D-30F6B8D99367}" dt="2025-09-17T10:20:36.173" v="127" actId="478"/>
          <ac:spMkLst>
            <pc:docMk/>
            <pc:sldMk cId="0" sldId="257"/>
            <ac:spMk id="6" creationId="{00000000-0000-0000-0000-000000000000}"/>
          </ac:spMkLst>
        </pc:spChg>
      </pc:sldChg>
      <pc:sldChg chg="delSp modSp mod">
        <pc:chgData name="Helen Grant" userId="7162ad33-a4f4-47fb-9202-5be5ecf001b5" providerId="ADAL" clId="{EDC5F084-FDEE-49DB-8D2D-30F6B8D99367}" dt="2025-09-17T12:05:59.285" v="422" actId="1076"/>
        <pc:sldMkLst>
          <pc:docMk/>
          <pc:sldMk cId="0" sldId="258"/>
        </pc:sldMkLst>
        <pc:spChg chg="del">
          <ac:chgData name="Helen Grant" userId="7162ad33-a4f4-47fb-9202-5be5ecf001b5" providerId="ADAL" clId="{EDC5F084-FDEE-49DB-8D2D-30F6B8D99367}" dt="2025-09-17T10:20:31.474" v="126" actId="478"/>
          <ac:spMkLst>
            <pc:docMk/>
            <pc:sldMk cId="0" sldId="258"/>
            <ac:spMk id="6" creationId="{00000000-0000-0000-0000-000000000000}"/>
          </ac:spMkLst>
        </pc:spChg>
        <pc:spChg chg="mod">
          <ac:chgData name="Helen Grant" userId="7162ad33-a4f4-47fb-9202-5be5ecf001b5" providerId="ADAL" clId="{EDC5F084-FDEE-49DB-8D2D-30F6B8D99367}" dt="2025-09-17T12:05:59.285" v="422" actId="1076"/>
          <ac:spMkLst>
            <pc:docMk/>
            <pc:sldMk cId="0" sldId="258"/>
            <ac:spMk id="13" creationId="{00000000-0000-0000-0000-000000000000}"/>
          </ac:spMkLst>
        </pc:spChg>
      </pc:sldChg>
      <pc:sldChg chg="delSp modSp mod">
        <pc:chgData name="Helen Grant" userId="7162ad33-a4f4-47fb-9202-5be5ecf001b5" providerId="ADAL" clId="{EDC5F084-FDEE-49DB-8D2D-30F6B8D99367}" dt="2025-09-17T11:29:56.529" v="415" actId="20577"/>
        <pc:sldMkLst>
          <pc:docMk/>
          <pc:sldMk cId="0" sldId="259"/>
        </pc:sldMkLst>
        <pc:spChg chg="del">
          <ac:chgData name="Helen Grant" userId="7162ad33-a4f4-47fb-9202-5be5ecf001b5" providerId="ADAL" clId="{EDC5F084-FDEE-49DB-8D2D-30F6B8D99367}" dt="2025-09-17T10:20:17.661" v="124" actId="478"/>
          <ac:spMkLst>
            <pc:docMk/>
            <pc:sldMk cId="0" sldId="259"/>
            <ac:spMk id="6" creationId="{00000000-0000-0000-0000-000000000000}"/>
          </ac:spMkLst>
        </pc:spChg>
        <pc:spChg chg="mod">
          <ac:chgData name="Helen Grant" userId="7162ad33-a4f4-47fb-9202-5be5ecf001b5" providerId="ADAL" clId="{EDC5F084-FDEE-49DB-8D2D-30F6B8D99367}" dt="2025-09-17T11:29:56.529" v="415" actId="20577"/>
          <ac:spMkLst>
            <pc:docMk/>
            <pc:sldMk cId="0" sldId="259"/>
            <ac:spMk id="13" creationId="{00000000-0000-0000-0000-000000000000}"/>
          </ac:spMkLst>
        </pc:spChg>
      </pc:sldChg>
      <pc:sldChg chg="delSp modSp mod">
        <pc:chgData name="Helen Grant" userId="7162ad33-a4f4-47fb-9202-5be5ecf001b5" providerId="ADAL" clId="{EDC5F084-FDEE-49DB-8D2D-30F6B8D99367}" dt="2025-09-17T12:26:01.309" v="423" actId="2711"/>
        <pc:sldMkLst>
          <pc:docMk/>
          <pc:sldMk cId="0" sldId="260"/>
        </pc:sldMkLst>
        <pc:spChg chg="del">
          <ac:chgData name="Helen Grant" userId="7162ad33-a4f4-47fb-9202-5be5ecf001b5" providerId="ADAL" clId="{EDC5F084-FDEE-49DB-8D2D-30F6B8D99367}" dt="2025-09-17T10:20:21.292" v="125" actId="478"/>
          <ac:spMkLst>
            <pc:docMk/>
            <pc:sldMk cId="0" sldId="260"/>
            <ac:spMk id="6" creationId="{00000000-0000-0000-0000-000000000000}"/>
          </ac:spMkLst>
        </pc:spChg>
        <pc:spChg chg="mod">
          <ac:chgData name="Helen Grant" userId="7162ad33-a4f4-47fb-9202-5be5ecf001b5" providerId="ADAL" clId="{EDC5F084-FDEE-49DB-8D2D-30F6B8D99367}" dt="2025-09-17T12:26:01.309" v="423" actId="2711"/>
          <ac:spMkLst>
            <pc:docMk/>
            <pc:sldMk cId="0" sldId="260"/>
            <ac:spMk id="14" creationId="{00000000-0000-0000-0000-000000000000}"/>
          </ac:spMkLst>
        </pc:spChg>
      </pc:sldChg>
      <pc:sldChg chg="delSp mod">
        <pc:chgData name="Helen Grant" userId="7162ad33-a4f4-47fb-9202-5be5ecf001b5" providerId="ADAL" clId="{EDC5F084-FDEE-49DB-8D2D-30F6B8D99367}" dt="2025-09-17T11:44:56.866" v="419" actId="478"/>
        <pc:sldMkLst>
          <pc:docMk/>
          <pc:sldMk cId="0" sldId="261"/>
        </pc:sldMkLst>
        <pc:spChg chg="del">
          <ac:chgData name="Helen Grant" userId="7162ad33-a4f4-47fb-9202-5be5ecf001b5" providerId="ADAL" clId="{EDC5F084-FDEE-49DB-8D2D-30F6B8D99367}" dt="2025-09-17T11:44:56.866" v="419" actId="478"/>
          <ac:spMkLst>
            <pc:docMk/>
            <pc:sldMk cId="0" sldId="261"/>
            <ac:spMk id="6" creationId="{00000000-0000-0000-0000-000000000000}"/>
          </ac:spMkLst>
        </pc:spChg>
      </pc:sldChg>
      <pc:sldChg chg="setBg">
        <pc:chgData name="Helen Grant" userId="7162ad33-a4f4-47fb-9202-5be5ecf001b5" providerId="ADAL" clId="{EDC5F084-FDEE-49DB-8D2D-30F6B8D99367}" dt="2025-09-17T10:16:10.695" v="65"/>
        <pc:sldMkLst>
          <pc:docMk/>
          <pc:sldMk cId="0" sldId="269"/>
        </pc:sldMkLst>
      </pc:sldChg>
      <pc:sldChg chg="modSp mod">
        <pc:chgData name="Helen Grant" userId="7162ad33-a4f4-47fb-9202-5be5ecf001b5" providerId="ADAL" clId="{EDC5F084-FDEE-49DB-8D2D-30F6B8D99367}" dt="2025-09-17T10:18:53.521" v="87" actId="12"/>
        <pc:sldMkLst>
          <pc:docMk/>
          <pc:sldMk cId="482170775" sldId="274"/>
        </pc:sldMkLst>
        <pc:spChg chg="mod">
          <ac:chgData name="Helen Grant" userId="7162ad33-a4f4-47fb-9202-5be5ecf001b5" providerId="ADAL" clId="{EDC5F084-FDEE-49DB-8D2D-30F6B8D99367}" dt="2025-09-17T10:18:53.521" v="87" actId="12"/>
          <ac:spMkLst>
            <pc:docMk/>
            <pc:sldMk cId="482170775" sldId="274"/>
            <ac:spMk id="3" creationId="{30E6A1AA-3327-4521-157B-1BE792596FEF}"/>
          </ac:spMkLst>
        </pc:spChg>
        <pc:spChg chg="mod">
          <ac:chgData name="Helen Grant" userId="7162ad33-a4f4-47fb-9202-5be5ecf001b5" providerId="ADAL" clId="{EDC5F084-FDEE-49DB-8D2D-30F6B8D99367}" dt="2025-09-17T10:11:26.281" v="14" actId="207"/>
          <ac:spMkLst>
            <pc:docMk/>
            <pc:sldMk cId="482170775" sldId="274"/>
            <ac:spMk id="15" creationId="{E1848C43-FC20-4446-A184-F97F68613F90}"/>
          </ac:spMkLst>
        </pc:spChg>
      </pc:sldChg>
      <pc:sldChg chg="modSp mod">
        <pc:chgData name="Helen Grant" userId="7162ad33-a4f4-47fb-9202-5be5ecf001b5" providerId="ADAL" clId="{EDC5F084-FDEE-49DB-8D2D-30F6B8D99367}" dt="2025-09-17T10:19:11.389" v="88" actId="12"/>
        <pc:sldMkLst>
          <pc:docMk/>
          <pc:sldMk cId="4004894098" sldId="286"/>
        </pc:sldMkLst>
        <pc:spChg chg="mod">
          <ac:chgData name="Helen Grant" userId="7162ad33-a4f4-47fb-9202-5be5ecf001b5" providerId="ADAL" clId="{EDC5F084-FDEE-49DB-8D2D-30F6B8D99367}" dt="2025-09-17T10:19:11.389" v="88" actId="12"/>
          <ac:spMkLst>
            <pc:docMk/>
            <pc:sldMk cId="4004894098" sldId="286"/>
            <ac:spMk id="3" creationId="{EC23511C-63F0-7A66-7084-1AEE2EAAF049}"/>
          </ac:spMkLst>
        </pc:spChg>
        <pc:spChg chg="mod">
          <ac:chgData name="Helen Grant" userId="7162ad33-a4f4-47fb-9202-5be5ecf001b5" providerId="ADAL" clId="{EDC5F084-FDEE-49DB-8D2D-30F6B8D99367}" dt="2025-09-17T10:11:32.909" v="15" actId="207"/>
          <ac:spMkLst>
            <pc:docMk/>
            <pc:sldMk cId="4004894098" sldId="286"/>
            <ac:spMk id="15" creationId="{FED77875-0843-A2C2-5472-DA0DBCAFE2DF}"/>
          </ac:spMkLst>
        </pc:spChg>
      </pc:sldChg>
      <pc:sldChg chg="setBg">
        <pc:chgData name="Helen Grant" userId="7162ad33-a4f4-47fb-9202-5be5ecf001b5" providerId="ADAL" clId="{EDC5F084-FDEE-49DB-8D2D-30F6B8D99367}" dt="2025-09-17T10:16:00.504" v="64"/>
        <pc:sldMkLst>
          <pc:docMk/>
          <pc:sldMk cId="447798423" sldId="301"/>
        </pc:sldMkLst>
      </pc:sldChg>
      <pc:sldChg chg="modSp mod">
        <pc:chgData name="Helen Grant" userId="7162ad33-a4f4-47fb-9202-5be5ecf001b5" providerId="ADAL" clId="{EDC5F084-FDEE-49DB-8D2D-30F6B8D99367}" dt="2025-09-17T10:37:11.316" v="280" actId="113"/>
        <pc:sldMkLst>
          <pc:docMk/>
          <pc:sldMk cId="3627565119" sldId="303"/>
        </pc:sldMkLst>
        <pc:spChg chg="mod">
          <ac:chgData name="Helen Grant" userId="7162ad33-a4f4-47fb-9202-5be5ecf001b5" providerId="ADAL" clId="{EDC5F084-FDEE-49DB-8D2D-30F6B8D99367}" dt="2025-09-17T10:08:50.626" v="4" actId="207"/>
          <ac:spMkLst>
            <pc:docMk/>
            <pc:sldMk cId="3627565119" sldId="303"/>
            <ac:spMk id="2" creationId="{8A808499-C896-8AFB-E376-1283D506E2D2}"/>
          </ac:spMkLst>
        </pc:spChg>
        <pc:spChg chg="mod">
          <ac:chgData name="Helen Grant" userId="7162ad33-a4f4-47fb-9202-5be5ecf001b5" providerId="ADAL" clId="{EDC5F084-FDEE-49DB-8D2D-30F6B8D99367}" dt="2025-09-17T10:08:55.625" v="5" actId="207"/>
          <ac:spMkLst>
            <pc:docMk/>
            <pc:sldMk cId="3627565119" sldId="303"/>
            <ac:spMk id="3" creationId="{FC1BDD3B-5809-FE0F-4A43-F5898169AF18}"/>
          </ac:spMkLst>
        </pc:spChg>
        <pc:spChg chg="mod">
          <ac:chgData name="Helen Grant" userId="7162ad33-a4f4-47fb-9202-5be5ecf001b5" providerId="ADAL" clId="{EDC5F084-FDEE-49DB-8D2D-30F6B8D99367}" dt="2025-09-17T10:16:24.250" v="66" actId="692"/>
          <ac:spMkLst>
            <pc:docMk/>
            <pc:sldMk cId="3627565119" sldId="303"/>
            <ac:spMk id="4" creationId="{009386FB-8B13-F96B-D1A6-8170D8EFCFB3}"/>
          </ac:spMkLst>
        </pc:spChg>
        <pc:spChg chg="mod">
          <ac:chgData name="Helen Grant" userId="7162ad33-a4f4-47fb-9202-5be5ecf001b5" providerId="ADAL" clId="{EDC5F084-FDEE-49DB-8D2D-30F6B8D99367}" dt="2025-09-17T10:16:33.767" v="68" actId="692"/>
          <ac:spMkLst>
            <pc:docMk/>
            <pc:sldMk cId="3627565119" sldId="303"/>
            <ac:spMk id="7" creationId="{C9B7FE33-99F7-767C-F173-171DD7487BFD}"/>
          </ac:spMkLst>
        </pc:spChg>
        <pc:spChg chg="mod">
          <ac:chgData name="Helen Grant" userId="7162ad33-a4f4-47fb-9202-5be5ecf001b5" providerId="ADAL" clId="{EDC5F084-FDEE-49DB-8D2D-30F6B8D99367}" dt="2025-09-17T10:26:59.967" v="250" actId="207"/>
          <ac:spMkLst>
            <pc:docMk/>
            <pc:sldMk cId="3627565119" sldId="303"/>
            <ac:spMk id="8" creationId="{69998F1D-215C-35FC-1167-9BBF2ED197C1}"/>
          </ac:spMkLst>
        </pc:spChg>
        <pc:spChg chg="mod">
          <ac:chgData name="Helen Grant" userId="7162ad33-a4f4-47fb-9202-5be5ecf001b5" providerId="ADAL" clId="{EDC5F084-FDEE-49DB-8D2D-30F6B8D99367}" dt="2025-09-17T10:37:03.842" v="278" actId="113"/>
          <ac:spMkLst>
            <pc:docMk/>
            <pc:sldMk cId="3627565119" sldId="303"/>
            <ac:spMk id="9" creationId="{F2072E66-1DE5-C799-A317-E502E93D67A9}"/>
          </ac:spMkLst>
        </pc:spChg>
        <pc:spChg chg="mod">
          <ac:chgData name="Helen Grant" userId="7162ad33-a4f4-47fb-9202-5be5ecf001b5" providerId="ADAL" clId="{EDC5F084-FDEE-49DB-8D2D-30F6B8D99367}" dt="2025-09-17T10:16:33.767" v="68" actId="692"/>
          <ac:spMkLst>
            <pc:docMk/>
            <pc:sldMk cId="3627565119" sldId="303"/>
            <ac:spMk id="11" creationId="{F0F4EB10-2677-6274-3C4B-DBEC67B41244}"/>
          </ac:spMkLst>
        </pc:spChg>
        <pc:spChg chg="mod">
          <ac:chgData name="Helen Grant" userId="7162ad33-a4f4-47fb-9202-5be5ecf001b5" providerId="ADAL" clId="{EDC5F084-FDEE-49DB-8D2D-30F6B8D99367}" dt="2025-09-17T10:26:55.193" v="248" actId="207"/>
          <ac:spMkLst>
            <pc:docMk/>
            <pc:sldMk cId="3627565119" sldId="303"/>
            <ac:spMk id="12" creationId="{1900DEB8-028B-A98B-E6EF-DA390AE95D9B}"/>
          </ac:spMkLst>
        </pc:spChg>
        <pc:spChg chg="mod">
          <ac:chgData name="Helen Grant" userId="7162ad33-a4f4-47fb-9202-5be5ecf001b5" providerId="ADAL" clId="{EDC5F084-FDEE-49DB-8D2D-30F6B8D99367}" dt="2025-09-17T10:37:11.316" v="280" actId="113"/>
          <ac:spMkLst>
            <pc:docMk/>
            <pc:sldMk cId="3627565119" sldId="303"/>
            <ac:spMk id="14" creationId="{888AD3FB-6327-2B8B-171C-257849C87615}"/>
          </ac:spMkLst>
        </pc:spChg>
        <pc:spChg chg="mod">
          <ac:chgData name="Helen Grant" userId="7162ad33-a4f4-47fb-9202-5be5ecf001b5" providerId="ADAL" clId="{EDC5F084-FDEE-49DB-8D2D-30F6B8D99367}" dt="2025-09-17T10:16:33.767" v="68" actId="692"/>
          <ac:spMkLst>
            <pc:docMk/>
            <pc:sldMk cId="3627565119" sldId="303"/>
            <ac:spMk id="16" creationId="{20086272-C4DC-B1B4-2795-A863F3DD57F2}"/>
          </ac:spMkLst>
        </pc:spChg>
      </pc:sldChg>
      <pc:sldChg chg="addSp modSp mod">
        <pc:chgData name="Helen Grant" userId="7162ad33-a4f4-47fb-9202-5be5ecf001b5" providerId="ADAL" clId="{EDC5F084-FDEE-49DB-8D2D-30F6B8D99367}" dt="2025-09-17T11:30:31.216" v="416"/>
        <pc:sldMkLst>
          <pc:docMk/>
          <pc:sldMk cId="2260036145" sldId="304"/>
        </pc:sldMkLst>
        <pc:spChg chg="mod">
          <ac:chgData name="Helen Grant" userId="7162ad33-a4f4-47fb-9202-5be5ecf001b5" providerId="ADAL" clId="{EDC5F084-FDEE-49DB-8D2D-30F6B8D99367}" dt="2025-09-17T10:09:05.670" v="7" actId="207"/>
          <ac:spMkLst>
            <pc:docMk/>
            <pc:sldMk cId="2260036145" sldId="304"/>
            <ac:spMk id="2" creationId="{1C498072-0932-DEF5-EC1B-6C16BC503137}"/>
          </ac:spMkLst>
        </pc:spChg>
        <pc:spChg chg="mod">
          <ac:chgData name="Helen Grant" userId="7162ad33-a4f4-47fb-9202-5be5ecf001b5" providerId="ADAL" clId="{EDC5F084-FDEE-49DB-8D2D-30F6B8D99367}" dt="2025-09-17T10:09:02.320" v="6" actId="207"/>
          <ac:spMkLst>
            <pc:docMk/>
            <pc:sldMk cId="2260036145" sldId="304"/>
            <ac:spMk id="5" creationId="{FFD80A29-109E-C2DA-6290-EF2D8CBD67BB}"/>
          </ac:spMkLst>
        </pc:spChg>
        <pc:spChg chg="mod">
          <ac:chgData name="Helen Grant" userId="7162ad33-a4f4-47fb-9202-5be5ecf001b5" providerId="ADAL" clId="{EDC5F084-FDEE-49DB-8D2D-30F6B8D99367}" dt="2025-09-17T10:17:27.407" v="77" actId="208"/>
          <ac:spMkLst>
            <pc:docMk/>
            <pc:sldMk cId="2260036145" sldId="304"/>
            <ac:spMk id="6" creationId="{A58B817E-CF37-2B9B-6D82-D200E4AD33EC}"/>
          </ac:spMkLst>
        </pc:spChg>
        <pc:spChg chg="mod">
          <ac:chgData name="Helen Grant" userId="7162ad33-a4f4-47fb-9202-5be5ecf001b5" providerId="ADAL" clId="{EDC5F084-FDEE-49DB-8D2D-30F6B8D99367}" dt="2025-09-17T10:27:34.890" v="258" actId="207"/>
          <ac:spMkLst>
            <pc:docMk/>
            <pc:sldMk cId="2260036145" sldId="304"/>
            <ac:spMk id="7" creationId="{706E6AD1-8F7F-E4F6-0376-BFC1EF792F67}"/>
          </ac:spMkLst>
        </pc:spChg>
        <pc:spChg chg="mod">
          <ac:chgData name="Helen Grant" userId="7162ad33-a4f4-47fb-9202-5be5ecf001b5" providerId="ADAL" clId="{EDC5F084-FDEE-49DB-8D2D-30F6B8D99367}" dt="2025-09-17T10:17:16.448" v="75" actId="208"/>
          <ac:spMkLst>
            <pc:docMk/>
            <pc:sldMk cId="2260036145" sldId="304"/>
            <ac:spMk id="10" creationId="{BCAFC335-D6CB-8B3D-9EFF-FCF9117C514A}"/>
          </ac:spMkLst>
        </pc:spChg>
        <pc:spChg chg="mod">
          <ac:chgData name="Helen Grant" userId="7162ad33-a4f4-47fb-9202-5be5ecf001b5" providerId="ADAL" clId="{EDC5F084-FDEE-49DB-8D2D-30F6B8D99367}" dt="2025-09-17T10:36:55.759" v="276" actId="113"/>
          <ac:spMkLst>
            <pc:docMk/>
            <pc:sldMk cId="2260036145" sldId="304"/>
            <ac:spMk id="11" creationId="{696518FA-8420-99C9-E1C2-9B69477B08B8}"/>
          </ac:spMkLst>
        </pc:spChg>
        <pc:spChg chg="mod">
          <ac:chgData name="Helen Grant" userId="7162ad33-a4f4-47fb-9202-5be5ecf001b5" providerId="ADAL" clId="{EDC5F084-FDEE-49DB-8D2D-30F6B8D99367}" dt="2025-09-17T10:16:51.593" v="70" actId="208"/>
          <ac:spMkLst>
            <pc:docMk/>
            <pc:sldMk cId="2260036145" sldId="304"/>
            <ac:spMk id="12" creationId="{01BA6E41-2A16-6B35-B008-37A17B2F7EA7}"/>
          </ac:spMkLst>
        </pc:spChg>
        <pc:spChg chg="mod">
          <ac:chgData name="Helen Grant" userId="7162ad33-a4f4-47fb-9202-5be5ecf001b5" providerId="ADAL" clId="{EDC5F084-FDEE-49DB-8D2D-30F6B8D99367}" dt="2025-09-17T10:27:17.304" v="252" actId="207"/>
          <ac:spMkLst>
            <pc:docMk/>
            <pc:sldMk cId="2260036145" sldId="304"/>
            <ac:spMk id="13" creationId="{59275900-8A1C-1BFB-DB80-9D19550A036A}"/>
          </ac:spMkLst>
        </pc:spChg>
        <pc:grpChg chg="mod">
          <ac:chgData name="Helen Grant" userId="7162ad33-a4f4-47fb-9202-5be5ecf001b5" providerId="ADAL" clId="{EDC5F084-FDEE-49DB-8D2D-30F6B8D99367}" dt="2025-09-17T10:17:13.839" v="74" actId="14100"/>
          <ac:grpSpMkLst>
            <pc:docMk/>
            <pc:sldMk cId="2260036145" sldId="304"/>
            <ac:grpSpMk id="9" creationId="{636AC786-B95D-FD77-A889-5D7EE6EBB735}"/>
          </ac:grpSpMkLst>
        </pc:grpChg>
        <pc:picChg chg="add mod">
          <ac:chgData name="Helen Grant" userId="7162ad33-a4f4-47fb-9202-5be5ecf001b5" providerId="ADAL" clId="{EDC5F084-FDEE-49DB-8D2D-30F6B8D99367}" dt="2025-09-17T11:30:31.216" v="416"/>
          <ac:picMkLst>
            <pc:docMk/>
            <pc:sldMk cId="2260036145" sldId="304"/>
            <ac:picMk id="4" creationId="{83269E34-1CB1-BB01-2994-9744061BDA43}"/>
          </ac:picMkLst>
        </pc:picChg>
        <pc:cxnChg chg="add mod">
          <ac:chgData name="Helen Grant" userId="7162ad33-a4f4-47fb-9202-5be5ecf001b5" providerId="ADAL" clId="{EDC5F084-FDEE-49DB-8D2D-30F6B8D99367}" dt="2025-09-17T11:30:31.216" v="416"/>
          <ac:cxnSpMkLst>
            <pc:docMk/>
            <pc:sldMk cId="2260036145" sldId="304"/>
            <ac:cxnSpMk id="3" creationId="{4C2CE49C-8241-F051-1791-023966EA68A8}"/>
          </ac:cxnSpMkLst>
        </pc:cxnChg>
      </pc:sldChg>
      <pc:sldChg chg="addSp modSp mod">
        <pc:chgData name="Helen Grant" userId="7162ad33-a4f4-47fb-9202-5be5ecf001b5" providerId="ADAL" clId="{EDC5F084-FDEE-49DB-8D2D-30F6B8D99367}" dt="2025-09-17T11:30:33.161" v="417"/>
        <pc:sldMkLst>
          <pc:docMk/>
          <pc:sldMk cId="902404187" sldId="305"/>
        </pc:sldMkLst>
        <pc:spChg chg="mod">
          <ac:chgData name="Helen Grant" userId="7162ad33-a4f4-47fb-9202-5be5ecf001b5" providerId="ADAL" clId="{EDC5F084-FDEE-49DB-8D2D-30F6B8D99367}" dt="2025-09-17T10:09:38.803" v="9" actId="207"/>
          <ac:spMkLst>
            <pc:docMk/>
            <pc:sldMk cId="902404187" sldId="305"/>
            <ac:spMk id="2" creationId="{3F566CE1-FE41-F2EF-40C0-B44A2073EE68}"/>
          </ac:spMkLst>
        </pc:spChg>
        <pc:spChg chg="mod">
          <ac:chgData name="Helen Grant" userId="7162ad33-a4f4-47fb-9202-5be5ecf001b5" providerId="ADAL" clId="{EDC5F084-FDEE-49DB-8D2D-30F6B8D99367}" dt="2025-09-17T10:09:27.435" v="8" actId="207"/>
          <ac:spMkLst>
            <pc:docMk/>
            <pc:sldMk cId="902404187" sldId="305"/>
            <ac:spMk id="4" creationId="{D9B5B1F6-635A-CA0A-B920-2C03FB8E5E66}"/>
          </ac:spMkLst>
        </pc:spChg>
        <pc:spChg chg="mod">
          <ac:chgData name="Helen Grant" userId="7162ad33-a4f4-47fb-9202-5be5ecf001b5" providerId="ADAL" clId="{EDC5F084-FDEE-49DB-8D2D-30F6B8D99367}" dt="2025-09-17T10:17:31.837" v="78" actId="208"/>
          <ac:spMkLst>
            <pc:docMk/>
            <pc:sldMk cId="902404187" sldId="305"/>
            <ac:spMk id="5" creationId="{CA6A876A-5CC8-2B8F-38C1-8450547D55C4}"/>
          </ac:spMkLst>
        </pc:spChg>
        <pc:spChg chg="mod">
          <ac:chgData name="Helen Grant" userId="7162ad33-a4f4-47fb-9202-5be5ecf001b5" providerId="ADAL" clId="{EDC5F084-FDEE-49DB-8D2D-30F6B8D99367}" dt="2025-09-17T10:28:29.777" v="266" actId="207"/>
          <ac:spMkLst>
            <pc:docMk/>
            <pc:sldMk cId="902404187" sldId="305"/>
            <ac:spMk id="6" creationId="{0346F783-5698-376E-8DC4-1D7D2486410E}"/>
          </ac:spMkLst>
        </pc:spChg>
        <pc:spChg chg="mod">
          <ac:chgData name="Helen Grant" userId="7162ad33-a4f4-47fb-9202-5be5ecf001b5" providerId="ADAL" clId="{EDC5F084-FDEE-49DB-8D2D-30F6B8D99367}" dt="2025-09-17T10:17:37.170" v="80" actId="208"/>
          <ac:spMkLst>
            <pc:docMk/>
            <pc:sldMk cId="902404187" sldId="305"/>
            <ac:spMk id="8" creationId="{54929717-7E80-D401-B6F6-609806467A31}"/>
          </ac:spMkLst>
        </pc:spChg>
        <pc:spChg chg="mod">
          <ac:chgData name="Helen Grant" userId="7162ad33-a4f4-47fb-9202-5be5ecf001b5" providerId="ADAL" clId="{EDC5F084-FDEE-49DB-8D2D-30F6B8D99367}" dt="2025-09-17T10:36:29.074" v="270" actId="113"/>
          <ac:spMkLst>
            <pc:docMk/>
            <pc:sldMk cId="902404187" sldId="305"/>
            <ac:spMk id="9" creationId="{C3BAD184-E5FF-6080-CEBB-74FECC948130}"/>
          </ac:spMkLst>
        </pc:spChg>
        <pc:spChg chg="mod">
          <ac:chgData name="Helen Grant" userId="7162ad33-a4f4-47fb-9202-5be5ecf001b5" providerId="ADAL" clId="{EDC5F084-FDEE-49DB-8D2D-30F6B8D99367}" dt="2025-09-17T10:17:34.622" v="79" actId="208"/>
          <ac:spMkLst>
            <pc:docMk/>
            <pc:sldMk cId="902404187" sldId="305"/>
            <ac:spMk id="10" creationId="{91876E7F-80E9-F5E7-DB2A-96BA84C92A15}"/>
          </ac:spMkLst>
        </pc:spChg>
        <pc:spChg chg="mod">
          <ac:chgData name="Helen Grant" userId="7162ad33-a4f4-47fb-9202-5be5ecf001b5" providerId="ADAL" clId="{EDC5F084-FDEE-49DB-8D2D-30F6B8D99367}" dt="2025-09-17T10:28:35.189" v="268" actId="207"/>
          <ac:spMkLst>
            <pc:docMk/>
            <pc:sldMk cId="902404187" sldId="305"/>
            <ac:spMk id="11" creationId="{9985BFA6-2765-AABF-055C-5F88334997D7}"/>
          </ac:spMkLst>
        </pc:spChg>
        <pc:spChg chg="mod">
          <ac:chgData name="Helen Grant" userId="7162ad33-a4f4-47fb-9202-5be5ecf001b5" providerId="ADAL" clId="{EDC5F084-FDEE-49DB-8D2D-30F6B8D99367}" dt="2025-09-17T10:17:41.038" v="81" actId="208"/>
          <ac:spMkLst>
            <pc:docMk/>
            <pc:sldMk cId="902404187" sldId="305"/>
            <ac:spMk id="12" creationId="{C63A28FF-85A4-64C4-2470-8E0CCA778549}"/>
          </ac:spMkLst>
        </pc:spChg>
        <pc:spChg chg="mod">
          <ac:chgData name="Helen Grant" userId="7162ad33-a4f4-47fb-9202-5be5ecf001b5" providerId="ADAL" clId="{EDC5F084-FDEE-49DB-8D2D-30F6B8D99367}" dt="2025-09-17T10:36:38.642" v="272" actId="113"/>
          <ac:spMkLst>
            <pc:docMk/>
            <pc:sldMk cId="902404187" sldId="305"/>
            <ac:spMk id="14" creationId="{1C547AB7-3B95-0F07-A4DC-D84F287ECA6D}"/>
          </ac:spMkLst>
        </pc:spChg>
        <pc:picChg chg="add mod">
          <ac:chgData name="Helen Grant" userId="7162ad33-a4f4-47fb-9202-5be5ecf001b5" providerId="ADAL" clId="{EDC5F084-FDEE-49DB-8D2D-30F6B8D99367}" dt="2025-09-17T11:30:33.161" v="417"/>
          <ac:picMkLst>
            <pc:docMk/>
            <pc:sldMk cId="902404187" sldId="305"/>
            <ac:picMk id="15" creationId="{8CB167A5-E7A6-A581-E8A3-57A3C39C07C8}"/>
          </ac:picMkLst>
        </pc:picChg>
        <pc:cxnChg chg="add mod">
          <ac:chgData name="Helen Grant" userId="7162ad33-a4f4-47fb-9202-5be5ecf001b5" providerId="ADAL" clId="{EDC5F084-FDEE-49DB-8D2D-30F6B8D99367}" dt="2025-09-17T11:30:33.161" v="417"/>
          <ac:cxnSpMkLst>
            <pc:docMk/>
            <pc:sldMk cId="902404187" sldId="305"/>
            <ac:cxnSpMk id="3" creationId="{F759B413-DF53-9A47-5AB3-F273F4CC4B67}"/>
          </ac:cxnSpMkLst>
        </pc:cxnChg>
      </pc:sldChg>
      <pc:sldChg chg="addSp delSp modSp mod">
        <pc:chgData name="Helen Grant" userId="7162ad33-a4f4-47fb-9202-5be5ecf001b5" providerId="ADAL" clId="{EDC5F084-FDEE-49DB-8D2D-30F6B8D99367}" dt="2025-09-17T11:30:35.201" v="418"/>
        <pc:sldMkLst>
          <pc:docMk/>
          <pc:sldMk cId="513644892" sldId="306"/>
        </pc:sldMkLst>
        <pc:spChg chg="mod">
          <ac:chgData name="Helen Grant" userId="7162ad33-a4f4-47fb-9202-5be5ecf001b5" providerId="ADAL" clId="{EDC5F084-FDEE-49DB-8D2D-30F6B8D99367}" dt="2025-09-17T10:09:49.029" v="11" actId="207"/>
          <ac:spMkLst>
            <pc:docMk/>
            <pc:sldMk cId="513644892" sldId="306"/>
            <ac:spMk id="2" creationId="{4B1AABC6-7069-EF5E-201E-C8DFC349F8C1}"/>
          </ac:spMkLst>
        </pc:spChg>
        <pc:spChg chg="mod">
          <ac:chgData name="Helen Grant" userId="7162ad33-a4f4-47fb-9202-5be5ecf001b5" providerId="ADAL" clId="{EDC5F084-FDEE-49DB-8D2D-30F6B8D99367}" dt="2025-09-17T10:09:45.585" v="10" actId="207"/>
          <ac:spMkLst>
            <pc:docMk/>
            <pc:sldMk cId="513644892" sldId="306"/>
            <ac:spMk id="4" creationId="{C452C8D5-47C1-5F7D-6665-CD0E066C0832}"/>
          </ac:spMkLst>
        </pc:spChg>
        <pc:spChg chg="mod">
          <ac:chgData name="Helen Grant" userId="7162ad33-a4f4-47fb-9202-5be5ecf001b5" providerId="ADAL" clId="{EDC5F084-FDEE-49DB-8D2D-30F6B8D99367}" dt="2025-09-17T10:17:44.837" v="82" actId="208"/>
          <ac:spMkLst>
            <pc:docMk/>
            <pc:sldMk cId="513644892" sldId="306"/>
            <ac:spMk id="5" creationId="{A457089C-D58E-F9CB-86B7-FFE7335458D7}"/>
          </ac:spMkLst>
        </pc:spChg>
        <pc:spChg chg="mod">
          <ac:chgData name="Helen Grant" userId="7162ad33-a4f4-47fb-9202-5be5ecf001b5" providerId="ADAL" clId="{EDC5F084-FDEE-49DB-8D2D-30F6B8D99367}" dt="2025-09-17T10:27:58.567" v="262" actId="207"/>
          <ac:spMkLst>
            <pc:docMk/>
            <pc:sldMk cId="513644892" sldId="306"/>
            <ac:spMk id="6" creationId="{B66BA5FC-AB24-E73D-A534-A6D743A1D969}"/>
          </ac:spMkLst>
        </pc:spChg>
        <pc:spChg chg="mod">
          <ac:chgData name="Helen Grant" userId="7162ad33-a4f4-47fb-9202-5be5ecf001b5" providerId="ADAL" clId="{EDC5F084-FDEE-49DB-8D2D-30F6B8D99367}" dt="2025-09-17T10:17:47.476" v="83" actId="208"/>
          <ac:spMkLst>
            <pc:docMk/>
            <pc:sldMk cId="513644892" sldId="306"/>
            <ac:spMk id="8" creationId="{5ABA6D88-666C-6949-E964-4401ADB082E9}"/>
          </ac:spMkLst>
        </pc:spChg>
        <pc:spChg chg="mod">
          <ac:chgData name="Helen Grant" userId="7162ad33-a4f4-47fb-9202-5be5ecf001b5" providerId="ADAL" clId="{EDC5F084-FDEE-49DB-8D2D-30F6B8D99367}" dt="2025-09-17T10:37:27.983" v="282" actId="113"/>
          <ac:spMkLst>
            <pc:docMk/>
            <pc:sldMk cId="513644892" sldId="306"/>
            <ac:spMk id="9" creationId="{E342C438-2931-AA4A-815E-D9F8578FF21D}"/>
          </ac:spMkLst>
        </pc:spChg>
        <pc:spChg chg="mod">
          <ac:chgData name="Helen Grant" userId="7162ad33-a4f4-47fb-9202-5be5ecf001b5" providerId="ADAL" clId="{EDC5F084-FDEE-49DB-8D2D-30F6B8D99367}" dt="2025-09-17T10:17:49.990" v="84" actId="208"/>
          <ac:spMkLst>
            <pc:docMk/>
            <pc:sldMk cId="513644892" sldId="306"/>
            <ac:spMk id="10" creationId="{616C4716-5305-24C4-ADB2-74D16B544580}"/>
          </ac:spMkLst>
        </pc:spChg>
        <pc:spChg chg="mod">
          <ac:chgData name="Helen Grant" userId="7162ad33-a4f4-47fb-9202-5be5ecf001b5" providerId="ADAL" clId="{EDC5F084-FDEE-49DB-8D2D-30F6B8D99367}" dt="2025-09-17T10:28:06.197" v="264" actId="207"/>
          <ac:spMkLst>
            <pc:docMk/>
            <pc:sldMk cId="513644892" sldId="306"/>
            <ac:spMk id="11" creationId="{42CA8253-E9B3-A6F1-FB52-658A5C4B6A5F}"/>
          </ac:spMkLst>
        </pc:spChg>
        <pc:spChg chg="mod">
          <ac:chgData name="Helen Grant" userId="7162ad33-a4f4-47fb-9202-5be5ecf001b5" providerId="ADAL" clId="{EDC5F084-FDEE-49DB-8D2D-30F6B8D99367}" dt="2025-09-17T10:17:53.535" v="85" actId="208"/>
          <ac:spMkLst>
            <pc:docMk/>
            <pc:sldMk cId="513644892" sldId="306"/>
            <ac:spMk id="12" creationId="{8C42940A-7CFB-8E7A-9149-B9617BA8F6D8}"/>
          </ac:spMkLst>
        </pc:spChg>
        <pc:spChg chg="mod">
          <ac:chgData name="Helen Grant" userId="7162ad33-a4f4-47fb-9202-5be5ecf001b5" providerId="ADAL" clId="{EDC5F084-FDEE-49DB-8D2D-30F6B8D99367}" dt="2025-09-17T10:37:34.784" v="284" actId="113"/>
          <ac:spMkLst>
            <pc:docMk/>
            <pc:sldMk cId="513644892" sldId="306"/>
            <ac:spMk id="14" creationId="{0250516C-C01F-6071-5B76-A4B1C0D54884}"/>
          </ac:spMkLst>
        </pc:spChg>
        <pc:picChg chg="add del">
          <ac:chgData name="Helen Grant" userId="7162ad33-a4f4-47fb-9202-5be5ecf001b5" providerId="ADAL" clId="{EDC5F084-FDEE-49DB-8D2D-30F6B8D99367}" dt="2025-09-17T10:27:54.137" v="260" actId="22"/>
          <ac:picMkLst>
            <pc:docMk/>
            <pc:sldMk cId="513644892" sldId="306"/>
            <ac:picMk id="15" creationId="{1458B49F-308E-7E3E-CF1F-CC8C9B107365}"/>
          </ac:picMkLst>
        </pc:picChg>
        <pc:picChg chg="add mod">
          <ac:chgData name="Helen Grant" userId="7162ad33-a4f4-47fb-9202-5be5ecf001b5" providerId="ADAL" clId="{EDC5F084-FDEE-49DB-8D2D-30F6B8D99367}" dt="2025-09-17T11:30:35.201" v="418"/>
          <ac:picMkLst>
            <pc:docMk/>
            <pc:sldMk cId="513644892" sldId="306"/>
            <ac:picMk id="17" creationId="{36116EBA-4EC9-198A-ED37-F25F75BCFD32}"/>
          </ac:picMkLst>
        </pc:picChg>
        <pc:cxnChg chg="add mod">
          <ac:chgData name="Helen Grant" userId="7162ad33-a4f4-47fb-9202-5be5ecf001b5" providerId="ADAL" clId="{EDC5F084-FDEE-49DB-8D2D-30F6B8D99367}" dt="2025-09-17T11:30:35.201" v="418"/>
          <ac:cxnSpMkLst>
            <pc:docMk/>
            <pc:sldMk cId="513644892" sldId="306"/>
            <ac:cxnSpMk id="16" creationId="{45399D24-EA12-0505-8E13-391872D423B8}"/>
          </ac:cxnSpMkLst>
        </pc:cxnChg>
      </pc:sldChg>
      <pc:sldChg chg="ord">
        <pc:chgData name="Helen Grant" userId="7162ad33-a4f4-47fb-9202-5be5ecf001b5" providerId="ADAL" clId="{EDC5F084-FDEE-49DB-8D2D-30F6B8D99367}" dt="2025-09-17T13:26:08.655" v="425"/>
        <pc:sldMkLst>
          <pc:docMk/>
          <pc:sldMk cId="3513561213" sldId="31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673342368" sldId="31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46821412" sldId="31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601063941" sldId="31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667738170" sldId="31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15417470" sldId="31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643099629" sldId="31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144141364" sldId="31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675321599" sldId="32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857416289" sldId="32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018249285" sldId="32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933442471" sldId="32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249159992" sldId="32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660175204" sldId="32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65237736" sldId="32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07145401" sldId="32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4263863201" sldId="32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620896725" sldId="32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223673734" sldId="33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652807511" sldId="33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554273953" sldId="33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024029485" sldId="33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101057413" sldId="33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562350754" sldId="33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369593994" sldId="33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476946321" sldId="33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364239838" sldId="33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006711326" sldId="33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149840831" sldId="34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868315461" sldId="34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486116897" sldId="34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950485100" sldId="34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103937395" sldId="34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300160122" sldId="34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869903926" sldId="34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828084698" sldId="34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833625661" sldId="34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393942728" sldId="34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786579964" sldId="35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090175861" sldId="35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580930542" sldId="35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844777199" sldId="35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105963958" sldId="35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511763538" sldId="35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44976859" sldId="35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595128589" sldId="35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818107620" sldId="35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019051511" sldId="35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843549822" sldId="36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954521879" sldId="36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960573147" sldId="36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507112749" sldId="36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702435406" sldId="36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381430820" sldId="36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320912630" sldId="36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956195618" sldId="36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968549994" sldId="36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4029490161" sldId="36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93651753" sldId="37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803435831" sldId="37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4030726359" sldId="37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3094631005" sldId="373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954418706" sldId="374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745101320" sldId="375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801679081" sldId="376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814120470" sldId="377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932948125" sldId="378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650503875" sldId="379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16662442" sldId="380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518876039" sldId="381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2877111936" sldId="382"/>
        </pc:sldMkLst>
      </pc:sldChg>
      <pc:sldChg chg="new del">
        <pc:chgData name="Helen Grant" userId="7162ad33-a4f4-47fb-9202-5be5ecf001b5" providerId="ADAL" clId="{EDC5F084-FDEE-49DB-8D2D-30F6B8D99367}" dt="2025-09-17T10:21:18.648" v="239" actId="2696"/>
        <pc:sldMkLst>
          <pc:docMk/>
          <pc:sldMk cId="1641352546" sldId="383"/>
        </pc:sldMkLst>
      </pc:sldChg>
      <pc:sldChg chg="new del">
        <pc:chgData name="Helen Grant" userId="7162ad33-a4f4-47fb-9202-5be5ecf001b5" providerId="ADAL" clId="{EDC5F084-FDEE-49DB-8D2D-30F6B8D99367}" dt="2025-09-17T10:21:02.575" v="238" actId="680"/>
        <pc:sldMkLst>
          <pc:docMk/>
          <pc:sldMk cId="701165055" sldId="384"/>
        </pc:sldMkLst>
      </pc:sldChg>
      <pc:sldChg chg="new del">
        <pc:chgData name="Helen Grant" userId="7162ad33-a4f4-47fb-9202-5be5ecf001b5" providerId="ADAL" clId="{EDC5F084-FDEE-49DB-8D2D-30F6B8D99367}" dt="2025-09-17T10:21:02.559" v="237" actId="680"/>
        <pc:sldMkLst>
          <pc:docMk/>
          <pc:sldMk cId="2124864856" sldId="385"/>
        </pc:sldMkLst>
      </pc:sldChg>
      <pc:sldChg chg="new del">
        <pc:chgData name="Helen Grant" userId="7162ad33-a4f4-47fb-9202-5be5ecf001b5" providerId="ADAL" clId="{EDC5F084-FDEE-49DB-8D2D-30F6B8D99367}" dt="2025-09-17T10:21:02.543" v="236" actId="680"/>
        <pc:sldMkLst>
          <pc:docMk/>
          <pc:sldMk cId="2921493808" sldId="386"/>
        </pc:sldMkLst>
      </pc:sldChg>
      <pc:sldChg chg="new del">
        <pc:chgData name="Helen Grant" userId="7162ad33-a4f4-47fb-9202-5be5ecf001b5" providerId="ADAL" clId="{EDC5F084-FDEE-49DB-8D2D-30F6B8D99367}" dt="2025-09-17T10:21:02.497" v="235" actId="680"/>
        <pc:sldMkLst>
          <pc:docMk/>
          <pc:sldMk cId="53292617" sldId="387"/>
        </pc:sldMkLst>
      </pc:sldChg>
      <pc:sldChg chg="new del">
        <pc:chgData name="Helen Grant" userId="7162ad33-a4f4-47fb-9202-5be5ecf001b5" providerId="ADAL" clId="{EDC5F084-FDEE-49DB-8D2D-30F6B8D99367}" dt="2025-09-17T10:21:02.481" v="234" actId="680"/>
        <pc:sldMkLst>
          <pc:docMk/>
          <pc:sldMk cId="510405056" sldId="388"/>
        </pc:sldMkLst>
      </pc:sldChg>
      <pc:sldChg chg="new del">
        <pc:chgData name="Helen Grant" userId="7162ad33-a4f4-47fb-9202-5be5ecf001b5" providerId="ADAL" clId="{EDC5F084-FDEE-49DB-8D2D-30F6B8D99367}" dt="2025-09-17T10:21:02.465" v="233" actId="680"/>
        <pc:sldMkLst>
          <pc:docMk/>
          <pc:sldMk cId="2890328510" sldId="389"/>
        </pc:sldMkLst>
      </pc:sldChg>
      <pc:sldChg chg="new del">
        <pc:chgData name="Helen Grant" userId="7162ad33-a4f4-47fb-9202-5be5ecf001b5" providerId="ADAL" clId="{EDC5F084-FDEE-49DB-8D2D-30F6B8D99367}" dt="2025-09-17T10:21:02.449" v="232" actId="680"/>
        <pc:sldMkLst>
          <pc:docMk/>
          <pc:sldMk cId="1039605924" sldId="390"/>
        </pc:sldMkLst>
      </pc:sldChg>
      <pc:sldChg chg="new del">
        <pc:chgData name="Helen Grant" userId="7162ad33-a4f4-47fb-9202-5be5ecf001b5" providerId="ADAL" clId="{EDC5F084-FDEE-49DB-8D2D-30F6B8D99367}" dt="2025-09-17T10:21:02.418" v="231" actId="680"/>
        <pc:sldMkLst>
          <pc:docMk/>
          <pc:sldMk cId="2674952482" sldId="391"/>
        </pc:sldMkLst>
      </pc:sldChg>
      <pc:sldChg chg="new del">
        <pc:chgData name="Helen Grant" userId="7162ad33-a4f4-47fb-9202-5be5ecf001b5" providerId="ADAL" clId="{EDC5F084-FDEE-49DB-8D2D-30F6B8D99367}" dt="2025-09-17T10:21:01.977" v="230" actId="680"/>
        <pc:sldMkLst>
          <pc:docMk/>
          <pc:sldMk cId="3667963814" sldId="392"/>
        </pc:sldMkLst>
      </pc:sldChg>
      <pc:sldChg chg="new del">
        <pc:chgData name="Helen Grant" userId="7162ad33-a4f4-47fb-9202-5be5ecf001b5" providerId="ADAL" clId="{EDC5F084-FDEE-49DB-8D2D-30F6B8D99367}" dt="2025-09-17T10:21:01.846" v="229" actId="680"/>
        <pc:sldMkLst>
          <pc:docMk/>
          <pc:sldMk cId="3976528736" sldId="393"/>
        </pc:sldMkLst>
      </pc:sldChg>
      <pc:sldChg chg="new del">
        <pc:chgData name="Helen Grant" userId="7162ad33-a4f4-47fb-9202-5be5ecf001b5" providerId="ADAL" clId="{EDC5F084-FDEE-49DB-8D2D-30F6B8D99367}" dt="2025-09-17T10:21:01.677" v="228" actId="680"/>
        <pc:sldMkLst>
          <pc:docMk/>
          <pc:sldMk cId="2778650402" sldId="394"/>
        </pc:sldMkLst>
      </pc:sldChg>
      <pc:sldChg chg="new del">
        <pc:chgData name="Helen Grant" userId="7162ad33-a4f4-47fb-9202-5be5ecf001b5" providerId="ADAL" clId="{EDC5F084-FDEE-49DB-8D2D-30F6B8D99367}" dt="2025-09-17T10:21:01.520" v="227" actId="680"/>
        <pc:sldMkLst>
          <pc:docMk/>
          <pc:sldMk cId="3101774167" sldId="395"/>
        </pc:sldMkLst>
      </pc:sldChg>
      <pc:sldChg chg="new del">
        <pc:chgData name="Helen Grant" userId="7162ad33-a4f4-47fb-9202-5be5ecf001b5" providerId="ADAL" clId="{EDC5F084-FDEE-49DB-8D2D-30F6B8D99367}" dt="2025-09-17T10:21:01.331" v="226" actId="680"/>
        <pc:sldMkLst>
          <pc:docMk/>
          <pc:sldMk cId="245472897" sldId="396"/>
        </pc:sldMkLst>
      </pc:sldChg>
      <pc:sldChg chg="new del">
        <pc:chgData name="Helen Grant" userId="7162ad33-a4f4-47fb-9202-5be5ecf001b5" providerId="ADAL" clId="{EDC5F084-FDEE-49DB-8D2D-30F6B8D99367}" dt="2025-09-17T10:21:01.205" v="225" actId="680"/>
        <pc:sldMkLst>
          <pc:docMk/>
          <pc:sldMk cId="1072309065" sldId="397"/>
        </pc:sldMkLst>
      </pc:sldChg>
      <pc:sldChg chg="new del">
        <pc:chgData name="Helen Grant" userId="7162ad33-a4f4-47fb-9202-5be5ecf001b5" providerId="ADAL" clId="{EDC5F084-FDEE-49DB-8D2D-30F6B8D99367}" dt="2025-09-17T10:21:01.001" v="224" actId="680"/>
        <pc:sldMkLst>
          <pc:docMk/>
          <pc:sldMk cId="3621270062" sldId="398"/>
        </pc:sldMkLst>
      </pc:sldChg>
      <pc:sldChg chg="new del">
        <pc:chgData name="Helen Grant" userId="7162ad33-a4f4-47fb-9202-5be5ecf001b5" providerId="ADAL" clId="{EDC5F084-FDEE-49DB-8D2D-30F6B8D99367}" dt="2025-09-17T10:21:00.843" v="223" actId="680"/>
        <pc:sldMkLst>
          <pc:docMk/>
          <pc:sldMk cId="2529837970" sldId="399"/>
        </pc:sldMkLst>
      </pc:sldChg>
      <pc:sldChg chg="new del">
        <pc:chgData name="Helen Grant" userId="7162ad33-a4f4-47fb-9202-5be5ecf001b5" providerId="ADAL" clId="{EDC5F084-FDEE-49DB-8D2D-30F6B8D99367}" dt="2025-09-17T10:21:00.653" v="222" actId="680"/>
        <pc:sldMkLst>
          <pc:docMk/>
          <pc:sldMk cId="3537017637" sldId="400"/>
        </pc:sldMkLst>
      </pc:sldChg>
      <pc:sldChg chg="new del">
        <pc:chgData name="Helen Grant" userId="7162ad33-a4f4-47fb-9202-5be5ecf001b5" providerId="ADAL" clId="{EDC5F084-FDEE-49DB-8D2D-30F6B8D99367}" dt="2025-09-17T10:21:00.448" v="221" actId="680"/>
        <pc:sldMkLst>
          <pc:docMk/>
          <pc:sldMk cId="2775592610" sldId="401"/>
        </pc:sldMkLst>
      </pc:sldChg>
      <pc:sldChg chg="new del">
        <pc:chgData name="Helen Grant" userId="7162ad33-a4f4-47fb-9202-5be5ecf001b5" providerId="ADAL" clId="{EDC5F084-FDEE-49DB-8D2D-30F6B8D99367}" dt="2025-09-17T10:21:00.167" v="220" actId="680"/>
        <pc:sldMkLst>
          <pc:docMk/>
          <pc:sldMk cId="2459314773" sldId="402"/>
        </pc:sldMkLst>
      </pc:sldChg>
      <pc:sldChg chg="new del">
        <pc:chgData name="Helen Grant" userId="7162ad33-a4f4-47fb-9202-5be5ecf001b5" providerId="ADAL" clId="{EDC5F084-FDEE-49DB-8D2D-30F6B8D99367}" dt="2025-09-17T10:20:59.503" v="219" actId="680"/>
        <pc:sldMkLst>
          <pc:docMk/>
          <pc:sldMk cId="3139070527" sldId="4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A1A57-F24D-42EA-A8CE-12AD8FDAF5C4}" type="datetimeFigureOut">
              <a:rPr lang="en-GB" smtClean="0"/>
              <a:t>17/09/2025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4CE07-AA67-4624-8930-7D21281F4C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237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F7CC-C339-47C4-9F75-9A8DECD6DCF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123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F7CC-C339-47C4-9F75-9A8DECD6DCF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2853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A789F-859D-67D4-D3C2-53406E65FA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99DE38-D34D-5C0B-301A-6DD1BD3C5F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39C92A-2CEB-D5C4-44BB-99D0EE5F3C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AD4021-431C-5430-EC36-86CE81915F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F7CC-C339-47C4-9F75-9A8DECD6DCF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594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D14514-797B-771C-3F1B-A93B2BAC11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EC8EC06-E770-1591-0FC3-B85DD842F2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B4E4F59-62A8-8479-CAEF-2E83021C64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2D1FC3-316F-6427-0948-14BC7E6FE7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F7CC-C339-47C4-9F75-9A8DECD6DCF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600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7CC3B8-12BF-11BF-AB00-9E3F898D4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A3CC214-437D-48EA-955B-1D6289FE30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155CCD-70CE-27AA-C095-DB90B80A5B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6B6F72-CC69-23A1-08D2-D2DC531989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F7CC-C339-47C4-9F75-9A8DECD6DCF8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4125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B18CA-11A6-A9E5-B7AE-6A597FDBCD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3E9B6F-B637-6EE0-B9E0-5939B12A21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692B82-6E2D-ADB7-72F2-3275F80241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D3799-12D3-4649-F76C-4F9667A88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A9AF7CC-C339-47C4-9F75-9A8DECD6DCF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946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41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164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034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1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446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042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51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977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0218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97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57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3144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3277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87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788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07334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1028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849342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6246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017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78565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471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881124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77846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743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9103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434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6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86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73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30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46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039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594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88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7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594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7B901-6FE6-4E09-AFCE-2728F241589F}" type="datetimeFigureOut">
              <a:rPr lang="en-GB" smtClean="0"/>
              <a:pPr/>
              <a:t>17/09/2025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65023-0443-4C71-B939-23B03F5461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34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46559" y="6469096"/>
            <a:ext cx="2790430" cy="370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077"/>
              </a:lnSpc>
            </a:pPr>
            <a:r>
              <a:rPr lang="en-US" sz="2367" b="1">
                <a:solidFill>
                  <a:srgbClr val="EE7E3B"/>
                </a:solidFill>
                <a:latin typeface="Raleway Bold"/>
                <a:ea typeface="Raleway Bold"/>
                <a:cs typeface="Raleway Bold"/>
                <a:sym typeface="Raleway Bold"/>
              </a:rPr>
              <a:t>Breakfast Session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797719" y="5965219"/>
            <a:ext cx="12989719" cy="1927831"/>
            <a:chOff x="0" y="0"/>
            <a:chExt cx="5476646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476646" cy="812800"/>
            </a:xfrm>
            <a:custGeom>
              <a:avLst/>
              <a:gdLst/>
              <a:ahLst/>
              <a:cxnLst/>
              <a:rect l="l" t="t" r="r" b="b"/>
              <a:pathLst>
                <a:path w="5476646" h="812800">
                  <a:moveTo>
                    <a:pt x="0" y="0"/>
                  </a:moveTo>
                  <a:lnTo>
                    <a:pt x="5476646" y="0"/>
                  </a:lnTo>
                  <a:lnTo>
                    <a:pt x="547664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64C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476646" cy="8604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797719" y="5009795"/>
            <a:ext cx="11878545" cy="1910851"/>
            <a:chOff x="0" y="0"/>
            <a:chExt cx="505266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E7E3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5452040" y="5515192"/>
            <a:ext cx="11502591" cy="1850373"/>
            <a:chOff x="0" y="0"/>
            <a:chExt cx="505266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>
            <a:off x="685800" y="4395138"/>
            <a:ext cx="3561710" cy="562838"/>
          </a:xfrm>
          <a:custGeom>
            <a:avLst/>
            <a:gdLst/>
            <a:ahLst/>
            <a:cxnLst/>
            <a:rect l="l" t="t" r="r" b="b"/>
            <a:pathLst>
              <a:path w="5342565" h="844257">
                <a:moveTo>
                  <a:pt x="0" y="0"/>
                </a:moveTo>
                <a:lnTo>
                  <a:pt x="5342565" y="0"/>
                </a:lnTo>
                <a:lnTo>
                  <a:pt x="5342565" y="844257"/>
                </a:lnTo>
                <a:lnTo>
                  <a:pt x="0" y="8442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>
            <a:off x="4482723" y="4395139"/>
            <a:ext cx="3516961" cy="772483"/>
          </a:xfrm>
          <a:custGeom>
            <a:avLst/>
            <a:gdLst/>
            <a:ahLst/>
            <a:cxnLst/>
            <a:rect l="l" t="t" r="r" b="b"/>
            <a:pathLst>
              <a:path w="5275441" h="1158725">
                <a:moveTo>
                  <a:pt x="0" y="0"/>
                </a:moveTo>
                <a:lnTo>
                  <a:pt x="5275441" y="0"/>
                </a:lnTo>
                <a:lnTo>
                  <a:pt x="5275441" y="1158725"/>
                </a:lnTo>
                <a:lnTo>
                  <a:pt x="0" y="11587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5727" b="-227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TextBox 15"/>
          <p:cNvSpPr txBox="1"/>
          <p:nvPr/>
        </p:nvSpPr>
        <p:spPr>
          <a:xfrm>
            <a:off x="742950" y="2038324"/>
            <a:ext cx="10996506" cy="14296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847"/>
              </a:lnSpc>
            </a:pPr>
            <a:r>
              <a:rPr lang="en-US" sz="4176" b="1" spc="-6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Can England’s occupational standards keep pace with the UK’s Industrial Strategy?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177669" y="603250"/>
            <a:ext cx="6404731" cy="459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3875"/>
              </a:lnSpc>
            </a:pPr>
            <a:r>
              <a:rPr lang="en-US" sz="2767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1-2.30pm | Wednesday 17 September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85800" y="497302"/>
            <a:ext cx="2836097" cy="7092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6032"/>
              </a:lnSpc>
            </a:pPr>
            <a:r>
              <a:rPr lang="en-US" sz="4308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WEBINAR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9B5B1F6-635A-CA0A-B920-2C03FB8E5E66}"/>
              </a:ext>
            </a:extLst>
          </p:cNvPr>
          <p:cNvSpPr txBox="1">
            <a:spLocks/>
          </p:cNvSpPr>
          <p:nvPr/>
        </p:nvSpPr>
        <p:spPr>
          <a:xfrm>
            <a:off x="686955" y="388736"/>
            <a:ext cx="10818090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Key findings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A6A876A-5CC8-2B8F-38C1-8450547D55C4}"/>
              </a:ext>
            </a:extLst>
          </p:cNvPr>
          <p:cNvSpPr/>
          <p:nvPr/>
        </p:nvSpPr>
        <p:spPr>
          <a:xfrm>
            <a:off x="633896" y="1914859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46F783-5698-376E-8DC4-1D7D2486410E}"/>
              </a:ext>
            </a:extLst>
          </p:cNvPr>
          <p:cNvSpPr txBox="1"/>
          <p:nvPr/>
        </p:nvSpPr>
        <p:spPr>
          <a:xfrm>
            <a:off x="759811" y="2089427"/>
            <a:ext cx="3926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At over 670, there are </a:t>
            </a:r>
            <a:r>
              <a:rPr lang="en-US" b="1">
                <a:solidFill>
                  <a:srgbClr val="2E5860"/>
                </a:solidFill>
              </a:rPr>
              <a:t>too many </a:t>
            </a:r>
            <a:r>
              <a:rPr lang="en-US"/>
              <a:t>Skills England occupational standards increasing the complexity of the skills system</a:t>
            </a:r>
            <a:endParaRPr lang="en-GB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869818FF-EA7F-8527-5990-FB0D99DF0E15}"/>
              </a:ext>
            </a:extLst>
          </p:cNvPr>
          <p:cNvSpPr/>
          <p:nvPr/>
        </p:nvSpPr>
        <p:spPr>
          <a:xfrm flipH="1">
            <a:off x="5258453" y="2334060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4929717-7E80-D401-B6F6-609806467A31}"/>
              </a:ext>
            </a:extLst>
          </p:cNvPr>
          <p:cNvSpPr/>
          <p:nvPr/>
        </p:nvSpPr>
        <p:spPr>
          <a:xfrm>
            <a:off x="7326280" y="1914859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3BAD184-E5FF-6080-CEBB-74FECC948130}"/>
              </a:ext>
            </a:extLst>
          </p:cNvPr>
          <p:cNvSpPr txBox="1"/>
          <p:nvPr/>
        </p:nvSpPr>
        <p:spPr>
          <a:xfrm>
            <a:off x="7505255" y="2126002"/>
            <a:ext cx="3926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Skills England should continue to amalgamate and retire standards where possible, </a:t>
            </a:r>
            <a:r>
              <a:rPr lang="en-US" b="1">
                <a:solidFill>
                  <a:srgbClr val="2E5860"/>
                </a:solidFill>
              </a:rPr>
              <a:t>benchmarking against other countries</a:t>
            </a:r>
            <a:endParaRPr lang="en-GB" b="1">
              <a:solidFill>
                <a:srgbClr val="2E5860"/>
              </a:solidFill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1876E7F-80E9-F5E7-DB2A-96BA84C92A15}"/>
              </a:ext>
            </a:extLst>
          </p:cNvPr>
          <p:cNvSpPr/>
          <p:nvPr/>
        </p:nvSpPr>
        <p:spPr>
          <a:xfrm>
            <a:off x="633896" y="4083434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85BFA6-2765-AABF-055C-5F88334997D7}"/>
              </a:ext>
            </a:extLst>
          </p:cNvPr>
          <p:cNvSpPr txBox="1"/>
          <p:nvPr/>
        </p:nvSpPr>
        <p:spPr>
          <a:xfrm>
            <a:off x="759811" y="4312866"/>
            <a:ext cx="39269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 content and quality of standards is </a:t>
            </a:r>
            <a:r>
              <a:rPr lang="en-US" b="1">
                <a:solidFill>
                  <a:srgbClr val="2E5860"/>
                </a:solidFill>
              </a:rPr>
              <a:t>inconsistent</a:t>
            </a:r>
            <a:r>
              <a:rPr lang="en-US"/>
              <a:t>, with different language and formats used limiting transferability</a:t>
            </a:r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63A28FF-85A4-64C4-2470-8E0CCA778549}"/>
              </a:ext>
            </a:extLst>
          </p:cNvPr>
          <p:cNvSpPr/>
          <p:nvPr/>
        </p:nvSpPr>
        <p:spPr>
          <a:xfrm>
            <a:off x="7326279" y="4064932"/>
            <a:ext cx="4178765" cy="175432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EB90C657-208D-29FC-EECA-732F516E5CE5}"/>
              </a:ext>
            </a:extLst>
          </p:cNvPr>
          <p:cNvSpPr/>
          <p:nvPr/>
        </p:nvSpPr>
        <p:spPr>
          <a:xfrm flipH="1">
            <a:off x="5261660" y="4407750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C547AB7-3B95-0F07-A4DC-D84F287ECA6D}"/>
              </a:ext>
            </a:extLst>
          </p:cNvPr>
          <p:cNvSpPr txBox="1"/>
          <p:nvPr/>
        </p:nvSpPr>
        <p:spPr>
          <a:xfrm>
            <a:off x="7578110" y="4064932"/>
            <a:ext cx="39269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Skills England should build on existing practice, e.g., cross-route frameworks and common KSBs, and ensure product managers follow a </a:t>
            </a:r>
            <a:r>
              <a:rPr lang="en-US" b="1">
                <a:solidFill>
                  <a:srgbClr val="2E5860"/>
                </a:solidFill>
              </a:rPr>
              <a:t>consistent set of processes across sectors</a:t>
            </a:r>
            <a:endParaRPr lang="en-GB" b="1">
              <a:solidFill>
                <a:srgbClr val="2E586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566CE1-FE41-F2EF-40C0-B44A2073EE68}"/>
              </a:ext>
            </a:extLst>
          </p:cNvPr>
          <p:cNvSpPr txBox="1">
            <a:spLocks/>
          </p:cNvSpPr>
          <p:nvPr/>
        </p:nvSpPr>
        <p:spPr>
          <a:xfrm>
            <a:off x="7328239" y="388735"/>
            <a:ext cx="4176806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Considerations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759B413-DF53-9A47-5AB3-F273F4CC4B67}"/>
              </a:ext>
            </a:extLst>
          </p:cNvPr>
          <p:cNvCxnSpPr>
            <a:cxnSpLocks/>
          </p:cNvCxnSpPr>
          <p:nvPr/>
        </p:nvCxnSpPr>
        <p:spPr>
          <a:xfrm>
            <a:off x="0" y="6093296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8CB167A5-E7A6-A581-E8A3-57A3C39C07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056" y="6259173"/>
            <a:ext cx="2123016" cy="3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4041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B4338-FB97-41CB-5300-1984427A3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452C8D5-47C1-5F7D-6665-CD0E066C0832}"/>
              </a:ext>
            </a:extLst>
          </p:cNvPr>
          <p:cNvSpPr txBox="1">
            <a:spLocks/>
          </p:cNvSpPr>
          <p:nvPr/>
        </p:nvSpPr>
        <p:spPr>
          <a:xfrm>
            <a:off x="686955" y="388736"/>
            <a:ext cx="10818090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Key findings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457089C-D58E-F9CB-86B7-FFE7335458D7}"/>
              </a:ext>
            </a:extLst>
          </p:cNvPr>
          <p:cNvSpPr/>
          <p:nvPr/>
        </p:nvSpPr>
        <p:spPr>
          <a:xfrm>
            <a:off x="633896" y="1914859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6BA5FC-AB24-E73D-A534-A6D743A1D969}"/>
              </a:ext>
            </a:extLst>
          </p:cNvPr>
          <p:cNvSpPr txBox="1"/>
          <p:nvPr/>
        </p:nvSpPr>
        <p:spPr>
          <a:xfrm>
            <a:off x="759811" y="2014430"/>
            <a:ext cx="3926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There is a </a:t>
            </a:r>
            <a:r>
              <a:rPr lang="en-US" b="1">
                <a:solidFill>
                  <a:srgbClr val="2E5860"/>
                </a:solidFill>
              </a:rPr>
              <a:t>lack of transparency </a:t>
            </a:r>
            <a:r>
              <a:rPr lang="en-US"/>
              <a:t>in the way Skills England manages communications around the development and review of standards</a:t>
            </a:r>
            <a:endParaRPr lang="en-GB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A4114B70-4280-7045-4BF1-1CB64DF72093}"/>
              </a:ext>
            </a:extLst>
          </p:cNvPr>
          <p:cNvSpPr/>
          <p:nvPr/>
        </p:nvSpPr>
        <p:spPr>
          <a:xfrm flipH="1">
            <a:off x="5258453" y="2334060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ABA6D88-666C-6949-E964-4401ADB082E9}"/>
              </a:ext>
            </a:extLst>
          </p:cNvPr>
          <p:cNvSpPr/>
          <p:nvPr/>
        </p:nvSpPr>
        <p:spPr>
          <a:xfrm>
            <a:off x="7326280" y="1819729"/>
            <a:ext cx="4178765" cy="184945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42C438-2931-AA4A-815E-D9F8578FF21D}"/>
              </a:ext>
            </a:extLst>
          </p:cNvPr>
          <p:cNvSpPr txBox="1"/>
          <p:nvPr/>
        </p:nvSpPr>
        <p:spPr>
          <a:xfrm>
            <a:off x="7505257" y="1887427"/>
            <a:ext cx="39269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Skills England should </a:t>
            </a:r>
            <a:r>
              <a:rPr lang="en-US" b="1">
                <a:solidFill>
                  <a:srgbClr val="2E5860"/>
                </a:solidFill>
              </a:rPr>
              <a:t>adopt a consistent approach</a:t>
            </a:r>
            <a:r>
              <a:rPr lang="en-US"/>
              <a:t> to communicating the nature and timings of occupational standard review and revision with stakeholders </a:t>
            </a:r>
            <a:endParaRPr lang="en-GB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16C4716-5305-24C4-ADB2-74D16B544580}"/>
              </a:ext>
            </a:extLst>
          </p:cNvPr>
          <p:cNvSpPr/>
          <p:nvPr/>
        </p:nvSpPr>
        <p:spPr>
          <a:xfrm>
            <a:off x="633896" y="4083434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2CA8253-E9B3-A6F1-FB52-658A5C4B6A5F}"/>
              </a:ext>
            </a:extLst>
          </p:cNvPr>
          <p:cNvSpPr txBox="1"/>
          <p:nvPr/>
        </p:nvSpPr>
        <p:spPr>
          <a:xfrm>
            <a:off x="759811" y="4183005"/>
            <a:ext cx="3926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There is </a:t>
            </a:r>
            <a:r>
              <a:rPr lang="en-US" b="1">
                <a:solidFill>
                  <a:srgbClr val="2E5860"/>
                </a:solidFill>
              </a:rPr>
              <a:t>scope to use Skills England’s standards more widely </a:t>
            </a:r>
            <a:r>
              <a:rPr lang="en-US"/>
              <a:t>in drafting job descriptions, workforce planning and in developing non-accredited training</a:t>
            </a:r>
            <a:endParaRPr lang="en-GB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C42940A-7CFB-8E7A-9149-B9617BA8F6D8}"/>
              </a:ext>
            </a:extLst>
          </p:cNvPr>
          <p:cNvSpPr/>
          <p:nvPr/>
        </p:nvSpPr>
        <p:spPr>
          <a:xfrm>
            <a:off x="7326279" y="4064932"/>
            <a:ext cx="4178765" cy="1754326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Left 12">
            <a:extLst>
              <a:ext uri="{FF2B5EF4-FFF2-40B4-BE49-F238E27FC236}">
                <a16:creationId xmlns:a16="http://schemas.microsoft.com/office/drawing/2014/main" id="{5C5BF75B-1CA0-81D3-7627-10209E8154E8}"/>
              </a:ext>
            </a:extLst>
          </p:cNvPr>
          <p:cNvSpPr/>
          <p:nvPr/>
        </p:nvSpPr>
        <p:spPr>
          <a:xfrm flipH="1">
            <a:off x="5261660" y="4407750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250516C-C01F-6071-5B76-A4B1C0D54884}"/>
              </a:ext>
            </a:extLst>
          </p:cNvPr>
          <p:cNvSpPr txBox="1"/>
          <p:nvPr/>
        </p:nvSpPr>
        <p:spPr>
          <a:xfrm>
            <a:off x="7486904" y="4203431"/>
            <a:ext cx="3926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Skills England and sector skills councils should consider how to </a:t>
            </a:r>
            <a:r>
              <a:rPr lang="en-US" b="1">
                <a:solidFill>
                  <a:srgbClr val="2E5860"/>
                </a:solidFill>
              </a:rPr>
              <a:t>support and encourage employers </a:t>
            </a:r>
            <a:r>
              <a:rPr lang="en-US"/>
              <a:t>to make greater use of standards in these ways.</a:t>
            </a:r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1AABC6-7069-EF5E-201E-C8DFC349F8C1}"/>
              </a:ext>
            </a:extLst>
          </p:cNvPr>
          <p:cNvSpPr txBox="1">
            <a:spLocks/>
          </p:cNvSpPr>
          <p:nvPr/>
        </p:nvSpPr>
        <p:spPr>
          <a:xfrm>
            <a:off x="7328239" y="388735"/>
            <a:ext cx="4176806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Considerations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5399D24-EA12-0505-8E13-391872D423B8}"/>
              </a:ext>
            </a:extLst>
          </p:cNvPr>
          <p:cNvCxnSpPr>
            <a:cxnSpLocks/>
          </p:cNvCxnSpPr>
          <p:nvPr/>
        </p:nvCxnSpPr>
        <p:spPr>
          <a:xfrm>
            <a:off x="0" y="6093296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36116EBA-4EC9-198A-ED37-F25F75BCFD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056" y="6259173"/>
            <a:ext cx="2123016" cy="3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44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46559" y="6469096"/>
            <a:ext cx="2790430" cy="370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077"/>
              </a:lnSpc>
            </a:pPr>
            <a:r>
              <a:rPr lang="en-US" sz="2367" b="1">
                <a:solidFill>
                  <a:srgbClr val="EE7E3B"/>
                </a:solidFill>
                <a:latin typeface="Raleway Bold"/>
                <a:ea typeface="Raleway Bold"/>
                <a:cs typeface="Raleway Bold"/>
                <a:sym typeface="Raleway Bold"/>
              </a:rPr>
              <a:t>Breakfast Session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797719" y="5965219"/>
            <a:ext cx="12989719" cy="1927831"/>
            <a:chOff x="0" y="0"/>
            <a:chExt cx="5476646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476646" cy="812800"/>
            </a:xfrm>
            <a:custGeom>
              <a:avLst/>
              <a:gdLst/>
              <a:ahLst/>
              <a:cxnLst/>
              <a:rect l="l" t="t" r="r" b="b"/>
              <a:pathLst>
                <a:path w="5476646" h="812800">
                  <a:moveTo>
                    <a:pt x="0" y="0"/>
                  </a:moveTo>
                  <a:lnTo>
                    <a:pt x="5476646" y="0"/>
                  </a:lnTo>
                  <a:lnTo>
                    <a:pt x="547664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64C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476646" cy="8604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797719" y="5009795"/>
            <a:ext cx="11878545" cy="1910851"/>
            <a:chOff x="0" y="0"/>
            <a:chExt cx="505266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E7E3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5452040" y="5515192"/>
            <a:ext cx="11502591" cy="1850373"/>
            <a:chOff x="0" y="0"/>
            <a:chExt cx="505266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685800" y="635001"/>
            <a:ext cx="10820400" cy="31652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ct val="150000"/>
              </a:lnSpc>
            </a:pPr>
            <a:r>
              <a:rPr lang="en-US" sz="2331" b="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Carmel Grant, </a:t>
            </a:r>
            <a:r>
              <a:rPr lang="en-US" sz="233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Deputy Director, Development &amp; Innovation, Skills England</a:t>
            </a:r>
            <a:endParaRPr lang="en-US" sz="1600" spc="-37">
              <a:solidFill>
                <a:srgbClr val="FFFFF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defTabSz="609630">
              <a:lnSpc>
                <a:spcPct val="150000"/>
              </a:lnSpc>
            </a:pPr>
            <a:r>
              <a:rPr lang="en-US" sz="2331" b="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Donna Ford-Clarke, </a:t>
            </a:r>
            <a:r>
              <a:rPr lang="en-US" sz="233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VP of Vocational Qualifications and Portfolio (UK), Pearson</a:t>
            </a:r>
            <a:endParaRPr lang="en-US" sz="1600" spc="-37">
              <a:solidFill>
                <a:srgbClr val="FFFFF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defTabSz="609630">
              <a:lnSpc>
                <a:spcPct val="150000"/>
              </a:lnSpc>
            </a:pPr>
            <a:r>
              <a:rPr lang="en-US" sz="2331" b="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Stephen Evans, </a:t>
            </a:r>
            <a:r>
              <a:rPr lang="en-US" sz="233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Chief Executive, Learning and Work Institute</a:t>
            </a:r>
            <a:endParaRPr lang="en-US" sz="1400" spc="-37">
              <a:solidFill>
                <a:srgbClr val="FFFFF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defTabSz="609630">
              <a:lnSpc>
                <a:spcPct val="150000"/>
              </a:lnSpc>
            </a:pPr>
            <a:r>
              <a:rPr lang="en-US" sz="2331" b="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Phillip Bryant, </a:t>
            </a:r>
            <a:r>
              <a:rPr lang="en-US" sz="233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Skills &amp; Standards Manager, Energy &amp; Utility Skills </a:t>
            </a:r>
          </a:p>
          <a:p>
            <a:pPr defTabSz="609630">
              <a:lnSpc>
                <a:spcPct val="150000"/>
              </a:lnSpc>
            </a:pPr>
            <a:r>
              <a:rPr lang="en-US" sz="2331" b="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Claire Aspinall, </a:t>
            </a:r>
            <a:r>
              <a:rPr lang="en-US" sz="233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Impact and Delivery Manager, </a:t>
            </a:r>
            <a:r>
              <a:rPr lang="en-US" sz="2331" spc="-37" err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Enginuity</a:t>
            </a:r>
            <a:endParaRPr lang="en-US" sz="2331" spc="-37">
              <a:solidFill>
                <a:srgbClr val="FFFFFF"/>
              </a:solidFill>
              <a:latin typeface="Raleway Bold"/>
              <a:ea typeface="Raleway Bold"/>
              <a:cs typeface="Raleway Bold"/>
              <a:sym typeface="Raleway Bold"/>
            </a:endParaRPr>
          </a:p>
          <a:p>
            <a:pPr defTabSz="609630">
              <a:lnSpc>
                <a:spcPct val="150000"/>
              </a:lnSpc>
            </a:pPr>
            <a:r>
              <a:rPr lang="en-US" sz="2331" b="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Emily Stubbs, </a:t>
            </a:r>
            <a:r>
              <a:rPr lang="en-US" sz="2331" spc="-3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Head of Policy, Greater Birmingham Chambers of Commerce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46559" y="6469096"/>
            <a:ext cx="2790430" cy="370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077"/>
              </a:lnSpc>
            </a:pPr>
            <a:r>
              <a:rPr lang="en-US" sz="2367" b="1">
                <a:solidFill>
                  <a:srgbClr val="EE7E3B"/>
                </a:solidFill>
                <a:latin typeface="Raleway Bold"/>
                <a:ea typeface="Raleway Bold"/>
                <a:cs typeface="Raleway Bold"/>
                <a:sym typeface="Raleway Bold"/>
              </a:rPr>
              <a:t>Breakfast Session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797719" y="5965219"/>
            <a:ext cx="12989719" cy="1927831"/>
            <a:chOff x="0" y="0"/>
            <a:chExt cx="5476646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476646" cy="812800"/>
            </a:xfrm>
            <a:custGeom>
              <a:avLst/>
              <a:gdLst/>
              <a:ahLst/>
              <a:cxnLst/>
              <a:rect l="l" t="t" r="r" b="b"/>
              <a:pathLst>
                <a:path w="5476646" h="812800">
                  <a:moveTo>
                    <a:pt x="0" y="0"/>
                  </a:moveTo>
                  <a:lnTo>
                    <a:pt x="5476646" y="0"/>
                  </a:lnTo>
                  <a:lnTo>
                    <a:pt x="547664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64C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476646" cy="8604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797719" y="5009795"/>
            <a:ext cx="11878545" cy="1910851"/>
            <a:chOff x="0" y="0"/>
            <a:chExt cx="505266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E7E3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5452040" y="5515192"/>
            <a:ext cx="11502591" cy="1850373"/>
            <a:chOff x="0" y="0"/>
            <a:chExt cx="505266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>
            <a:off x="5300853" y="3015542"/>
            <a:ext cx="1590295" cy="1240430"/>
          </a:xfrm>
          <a:custGeom>
            <a:avLst/>
            <a:gdLst/>
            <a:ahLst/>
            <a:cxnLst/>
            <a:rect l="l" t="t" r="r" b="b"/>
            <a:pathLst>
              <a:path w="2385442" h="1860645">
                <a:moveTo>
                  <a:pt x="0" y="0"/>
                </a:moveTo>
                <a:lnTo>
                  <a:pt x="2385442" y="0"/>
                </a:lnTo>
                <a:lnTo>
                  <a:pt x="2385442" y="1860645"/>
                </a:lnTo>
                <a:lnTo>
                  <a:pt x="0" y="186064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TextBox 14"/>
          <p:cNvSpPr txBox="1"/>
          <p:nvPr/>
        </p:nvSpPr>
        <p:spPr>
          <a:xfrm>
            <a:off x="2776460" y="1123391"/>
            <a:ext cx="6639081" cy="12997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176"/>
              </a:lnSpc>
            </a:pPr>
            <a:r>
              <a:rPr lang="en-US" sz="3697" b="1" spc="-59">
                <a:solidFill>
                  <a:srgbClr val="FFFFFF"/>
                </a:solidFill>
                <a:latin typeface="Raleway" pitchFamily="2" charset="0"/>
                <a:ea typeface="Poppins Bold"/>
                <a:cs typeface="Poppins Bold"/>
                <a:sym typeface="Poppins Bold"/>
              </a:rPr>
              <a:t>Ask your questions using the Q&amp;A function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D4D4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AFDBD9-E730-28A8-69D4-786A13C03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m.allan\AppData\Local\Microsoft\Windows\Temporary Internet Files\Content.Outlook\EKZ3YZW5\NIACE White 300dpi English.png">
            <a:extLst>
              <a:ext uri="{FF2B5EF4-FFF2-40B4-BE49-F238E27FC236}">
                <a16:creationId xmlns:a16="http://schemas.microsoft.com/office/drawing/2014/main" id="{2C07DE2A-157C-B315-B053-6CD975219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2723604" y="0"/>
            <a:ext cx="6816799" cy="1865140"/>
          </a:xfrm>
          <a:prstGeom prst="rect">
            <a:avLst/>
          </a:prstGeom>
          <a:noFill/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6D9A4E7-C2EC-5A37-C6CF-901FB3052FE3}"/>
              </a:ext>
            </a:extLst>
          </p:cNvPr>
          <p:cNvSpPr txBox="1"/>
          <p:nvPr/>
        </p:nvSpPr>
        <p:spPr>
          <a:xfrm>
            <a:off x="2099556" y="5687237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Arial" pitchFamily="34" charset="0"/>
              </a:rPr>
              <a:t>www.learningandwork.org.uk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970490-3F7B-74FF-5B0A-F1E884356B58}"/>
              </a:ext>
            </a:extLst>
          </p:cNvPr>
          <p:cNvSpPr txBox="1"/>
          <p:nvPr/>
        </p:nvSpPr>
        <p:spPr>
          <a:xfrm>
            <a:off x="1710178" y="4993145"/>
            <a:ext cx="8771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Arial" pitchFamily="34" charset="0"/>
              </a:rPr>
              <a:t>Elizabeth.Gerard@learningandwork.org.uk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43212B2-3952-C80C-6BC9-FA348B2F65EE}"/>
              </a:ext>
            </a:extLst>
          </p:cNvPr>
          <p:cNvSpPr txBox="1"/>
          <p:nvPr/>
        </p:nvSpPr>
        <p:spPr>
          <a:xfrm>
            <a:off x="337051" y="1729119"/>
            <a:ext cx="11085692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We are an independent policy and research </a:t>
            </a:r>
            <a:r>
              <a:rPr kumimoji="0" lang="en-US" sz="23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organisation</a:t>
            </a: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 focused on lifelong learning and better work.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3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We research what works, influence policy and develop new ideas to improve practice.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3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Want to know more about JobsPlus and how the model could improve outcomes for social housing residents in your area? Please reach out via the email below.</a:t>
            </a:r>
          </a:p>
        </p:txBody>
      </p:sp>
      <p:pic>
        <p:nvPicPr>
          <p:cNvPr id="4" name="Picture 3" descr="A qr code on a blue background&#10;&#10;AI-generated content may be incorrect.">
            <a:extLst>
              <a:ext uri="{FF2B5EF4-FFF2-40B4-BE49-F238E27FC236}">
                <a16:creationId xmlns:a16="http://schemas.microsoft.com/office/drawing/2014/main" id="{335CA546-BE1D-B193-7565-6D13F477FA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561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46559" y="6469096"/>
            <a:ext cx="2790430" cy="370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077"/>
              </a:lnSpc>
            </a:pPr>
            <a:r>
              <a:rPr lang="en-US" sz="2367" b="1">
                <a:solidFill>
                  <a:srgbClr val="EE7E3B"/>
                </a:solidFill>
                <a:latin typeface="Raleway Bold"/>
                <a:ea typeface="Raleway Bold"/>
                <a:cs typeface="Raleway Bold"/>
                <a:sym typeface="Raleway Bold"/>
              </a:rPr>
              <a:t>Breakfast Session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797719" y="5965219"/>
            <a:ext cx="12989719" cy="1927831"/>
            <a:chOff x="0" y="0"/>
            <a:chExt cx="5476646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476646" cy="812800"/>
            </a:xfrm>
            <a:custGeom>
              <a:avLst/>
              <a:gdLst/>
              <a:ahLst/>
              <a:cxnLst/>
              <a:rect l="l" t="t" r="r" b="b"/>
              <a:pathLst>
                <a:path w="5476646" h="812800">
                  <a:moveTo>
                    <a:pt x="0" y="0"/>
                  </a:moveTo>
                  <a:lnTo>
                    <a:pt x="5476646" y="0"/>
                  </a:lnTo>
                  <a:lnTo>
                    <a:pt x="547664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64C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476646" cy="8604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797719" y="5009795"/>
            <a:ext cx="11878545" cy="1910851"/>
            <a:chOff x="0" y="0"/>
            <a:chExt cx="505266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E7E3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5452040" y="5515192"/>
            <a:ext cx="11502591" cy="1850373"/>
            <a:chOff x="0" y="0"/>
            <a:chExt cx="505266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Freeform 13"/>
          <p:cNvSpPr/>
          <p:nvPr/>
        </p:nvSpPr>
        <p:spPr>
          <a:xfrm>
            <a:off x="685800" y="4395138"/>
            <a:ext cx="3561710" cy="562838"/>
          </a:xfrm>
          <a:custGeom>
            <a:avLst/>
            <a:gdLst/>
            <a:ahLst/>
            <a:cxnLst/>
            <a:rect l="l" t="t" r="r" b="b"/>
            <a:pathLst>
              <a:path w="5342565" h="844257">
                <a:moveTo>
                  <a:pt x="0" y="0"/>
                </a:moveTo>
                <a:lnTo>
                  <a:pt x="5342565" y="0"/>
                </a:lnTo>
                <a:lnTo>
                  <a:pt x="5342565" y="844257"/>
                </a:lnTo>
                <a:lnTo>
                  <a:pt x="0" y="84425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4" name="Freeform 14"/>
          <p:cNvSpPr/>
          <p:nvPr/>
        </p:nvSpPr>
        <p:spPr>
          <a:xfrm>
            <a:off x="4482723" y="4395139"/>
            <a:ext cx="3516961" cy="772483"/>
          </a:xfrm>
          <a:custGeom>
            <a:avLst/>
            <a:gdLst/>
            <a:ahLst/>
            <a:cxnLst/>
            <a:rect l="l" t="t" r="r" b="b"/>
            <a:pathLst>
              <a:path w="5275441" h="1158725">
                <a:moveTo>
                  <a:pt x="0" y="0"/>
                </a:moveTo>
                <a:lnTo>
                  <a:pt x="5275441" y="0"/>
                </a:lnTo>
                <a:lnTo>
                  <a:pt x="5275441" y="1158725"/>
                </a:lnTo>
                <a:lnTo>
                  <a:pt x="0" y="11587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5727" b="-22726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5" name="TextBox 15"/>
          <p:cNvSpPr txBox="1"/>
          <p:nvPr/>
        </p:nvSpPr>
        <p:spPr>
          <a:xfrm>
            <a:off x="742950" y="2038324"/>
            <a:ext cx="10996506" cy="14296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5847"/>
              </a:lnSpc>
            </a:pPr>
            <a:r>
              <a:rPr lang="en-US" sz="4176" b="1" spc="-6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Can England’s occupational standards keep pace with the UK’s Industrial Strategy? 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5177669" y="603250"/>
            <a:ext cx="6404731" cy="459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 defTabSz="609630">
              <a:lnSpc>
                <a:spcPts val="3875"/>
              </a:lnSpc>
            </a:pPr>
            <a:r>
              <a:rPr lang="en-US" sz="2767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1-2.30pm | Wednesday 17 September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685800" y="497302"/>
            <a:ext cx="2836097" cy="7092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6032"/>
              </a:lnSpc>
            </a:pPr>
            <a:r>
              <a:rPr lang="en-US" sz="4308" b="1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WEBINAR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46559" y="6469096"/>
            <a:ext cx="2790430" cy="370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077"/>
              </a:lnSpc>
            </a:pPr>
            <a:r>
              <a:rPr lang="en-US" sz="2367" b="1">
                <a:solidFill>
                  <a:srgbClr val="EE7E3B"/>
                </a:solidFill>
                <a:latin typeface="Raleway Bold"/>
                <a:ea typeface="Raleway Bold"/>
                <a:cs typeface="Raleway Bold"/>
                <a:sym typeface="Raleway Bold"/>
              </a:rPr>
              <a:t>Breakfast Session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797719" y="5965219"/>
            <a:ext cx="12989719" cy="1927831"/>
            <a:chOff x="0" y="0"/>
            <a:chExt cx="5476646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476646" cy="812800"/>
            </a:xfrm>
            <a:custGeom>
              <a:avLst/>
              <a:gdLst/>
              <a:ahLst/>
              <a:cxnLst/>
              <a:rect l="l" t="t" r="r" b="b"/>
              <a:pathLst>
                <a:path w="5476646" h="812800">
                  <a:moveTo>
                    <a:pt x="0" y="0"/>
                  </a:moveTo>
                  <a:lnTo>
                    <a:pt x="5476646" y="0"/>
                  </a:lnTo>
                  <a:lnTo>
                    <a:pt x="547664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64C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476646" cy="8604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797719" y="5009795"/>
            <a:ext cx="11878545" cy="1910851"/>
            <a:chOff x="0" y="0"/>
            <a:chExt cx="505266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E7E3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5452040" y="5515192"/>
            <a:ext cx="11502591" cy="1850373"/>
            <a:chOff x="0" y="0"/>
            <a:chExt cx="505266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597748" y="1755520"/>
            <a:ext cx="10996506" cy="2173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847"/>
              </a:lnSpc>
            </a:pPr>
            <a:r>
              <a:rPr lang="en-US" sz="4176" b="1" spc="-6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Corin Egglestone</a:t>
            </a:r>
          </a:p>
          <a:p>
            <a:pPr algn="ctr" defTabSz="609630">
              <a:lnSpc>
                <a:spcPts val="5847"/>
              </a:lnSpc>
            </a:pPr>
            <a:r>
              <a:rPr lang="en-US" sz="4176" b="1" spc="-6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Deputy Head of Research</a:t>
            </a:r>
          </a:p>
          <a:p>
            <a:pPr algn="ctr" defTabSz="609630">
              <a:lnSpc>
                <a:spcPts val="5847"/>
              </a:lnSpc>
            </a:pPr>
            <a:r>
              <a:rPr lang="en-US" sz="4176" b="1" spc="-6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L&amp;W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021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646559" y="6469096"/>
            <a:ext cx="2790430" cy="370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3077"/>
              </a:lnSpc>
            </a:pPr>
            <a:r>
              <a:rPr lang="en-US" sz="2367" b="1">
                <a:solidFill>
                  <a:srgbClr val="EE7E3B"/>
                </a:solidFill>
                <a:latin typeface="Raleway Bold"/>
                <a:ea typeface="Raleway Bold"/>
                <a:cs typeface="Raleway Bold"/>
                <a:sym typeface="Raleway Bold"/>
              </a:rPr>
              <a:t>Breakfast Session</a:t>
            </a:r>
          </a:p>
        </p:txBody>
      </p:sp>
      <p:grpSp>
        <p:nvGrpSpPr>
          <p:cNvPr id="3" name="Group 3"/>
          <p:cNvGrpSpPr/>
          <p:nvPr/>
        </p:nvGrpSpPr>
        <p:grpSpPr>
          <a:xfrm>
            <a:off x="-797719" y="5965219"/>
            <a:ext cx="12989719" cy="1927831"/>
            <a:chOff x="0" y="0"/>
            <a:chExt cx="5476646" cy="812800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476646" cy="812800"/>
            </a:xfrm>
            <a:custGeom>
              <a:avLst/>
              <a:gdLst/>
              <a:ahLst/>
              <a:cxnLst/>
              <a:rect l="l" t="t" r="r" b="b"/>
              <a:pathLst>
                <a:path w="5476646" h="812800">
                  <a:moveTo>
                    <a:pt x="0" y="0"/>
                  </a:moveTo>
                  <a:lnTo>
                    <a:pt x="5476646" y="0"/>
                  </a:lnTo>
                  <a:lnTo>
                    <a:pt x="547664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64C59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476646" cy="8604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-797719" y="5009795"/>
            <a:ext cx="11878545" cy="1910851"/>
            <a:chOff x="0" y="0"/>
            <a:chExt cx="505266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E7E3B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-5452040" y="5515192"/>
            <a:ext cx="11502591" cy="1850373"/>
            <a:chOff x="0" y="0"/>
            <a:chExt cx="505266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052659" cy="812800"/>
            </a:xfrm>
            <a:custGeom>
              <a:avLst/>
              <a:gdLst/>
              <a:ahLst/>
              <a:cxnLst/>
              <a:rect l="l" t="t" r="r" b="b"/>
              <a:pathLst>
                <a:path w="5052659" h="812800">
                  <a:moveTo>
                    <a:pt x="5052659" y="406400"/>
                  </a:moveTo>
                  <a:lnTo>
                    <a:pt x="4646259" y="0"/>
                  </a:lnTo>
                  <a:lnTo>
                    <a:pt x="4646259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646259" y="609600"/>
                  </a:lnTo>
                  <a:lnTo>
                    <a:pt x="4646259" y="812800"/>
                  </a:lnTo>
                  <a:lnTo>
                    <a:pt x="5052659" y="406400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55575"/>
              <a:ext cx="4951060" cy="4540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30">
                <a:lnSpc>
                  <a:spcPts val="1773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552296" y="2496857"/>
            <a:ext cx="10996506" cy="6858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 defTabSz="609630">
              <a:lnSpc>
                <a:spcPts val="5847"/>
              </a:lnSpc>
            </a:pPr>
            <a:r>
              <a:rPr lang="en-US" sz="4176" b="1" spc="-67">
                <a:solidFill>
                  <a:srgbClr val="FFFFFF"/>
                </a:solidFill>
                <a:latin typeface="Raleway Bold"/>
                <a:ea typeface="Raleway Bold"/>
                <a:cs typeface="Raleway Bold"/>
                <a:sym typeface="Raleway Bold"/>
              </a:rPr>
              <a:t>Danny Price, Researcher at L&amp;W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im.allan\AppData\Local\Microsoft\Windows\Temporary Internet Files\Content.Outlook\EKZ3YZW5\NIACE White 300dpi English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808222" y="5998470"/>
            <a:ext cx="2912139" cy="462493"/>
          </a:xfrm>
          <a:prstGeom prst="rect">
            <a:avLst/>
          </a:prstGeom>
          <a:noFill/>
        </p:spPr>
      </p:pic>
      <p:cxnSp>
        <p:nvCxnSpPr>
          <p:cNvPr id="7" name="Straight Connector 6"/>
          <p:cNvCxnSpPr>
            <a:cxnSpLocks/>
          </p:cNvCxnSpPr>
          <p:nvPr/>
        </p:nvCxnSpPr>
        <p:spPr>
          <a:xfrm>
            <a:off x="0" y="980728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cxnSpLocks/>
          </p:cNvCxnSpPr>
          <p:nvPr/>
        </p:nvCxnSpPr>
        <p:spPr>
          <a:xfrm>
            <a:off x="0" y="558924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81917BA7-080D-CF0C-A3EA-20BB4FB70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980728"/>
            <a:ext cx="10363200" cy="4608509"/>
          </a:xfrm>
        </p:spPr>
        <p:txBody>
          <a:bodyPr>
            <a:normAutofit/>
          </a:bodyPr>
          <a:lstStyle/>
          <a:p>
            <a:pPr algn="l"/>
            <a:r>
              <a:rPr lang="en-GB" b="1">
                <a:solidFill>
                  <a:schemeClr val="bg1"/>
                </a:solidFill>
                <a:latin typeface="Raleway"/>
                <a:cs typeface="Arial"/>
              </a:rPr>
              <a:t>Development and use of occupational standards</a:t>
            </a:r>
            <a:br>
              <a:rPr lang="en-GB" b="1">
                <a:latin typeface="Raleway" pitchFamily="2" charset="0"/>
                <a:cs typeface="Arial" panose="020B0604020202020204" pitchFamily="34" charset="0"/>
              </a:rPr>
            </a:br>
            <a:br>
              <a:rPr lang="en-GB" sz="3600" b="1">
                <a:latin typeface="Raleway" pitchFamily="2" charset="0"/>
                <a:cs typeface="Arial" panose="020B0604020202020204" pitchFamily="34" charset="0"/>
              </a:rPr>
            </a:br>
            <a:r>
              <a:rPr lang="en-GB" sz="3200" b="1">
                <a:solidFill>
                  <a:schemeClr val="bg1"/>
                </a:solidFill>
                <a:latin typeface="Raleway"/>
                <a:cs typeface="Arial"/>
              </a:rPr>
              <a:t>Hazel Klenk, Research Manager and Danny Price, Researcher</a:t>
            </a:r>
            <a:br>
              <a:rPr lang="en-GB" sz="3600" b="1">
                <a:latin typeface="Raleway" pitchFamily="2" charset="0"/>
                <a:cs typeface="Arial" panose="020B0604020202020204" pitchFamily="34" charset="0"/>
              </a:rPr>
            </a:br>
            <a:br>
              <a:rPr lang="en-GB" sz="3600" b="1">
                <a:latin typeface="Raleway" pitchFamily="2" charset="0"/>
                <a:cs typeface="Arial" panose="020B0604020202020204" pitchFamily="34" charset="0"/>
              </a:rPr>
            </a:br>
            <a:r>
              <a:rPr lang="en-GB" sz="3600" b="1">
                <a:solidFill>
                  <a:schemeClr val="bg1"/>
                </a:solidFill>
                <a:latin typeface="Raleway" pitchFamily="2" charset="0"/>
                <a:cs typeface="Arial" panose="020B0604020202020204" pitchFamily="34" charset="0"/>
              </a:rPr>
              <a:t>September </a:t>
            </a:r>
            <a:r>
              <a:rPr lang="en-GB" sz="3600" b="1">
                <a:solidFill>
                  <a:schemeClr val="bg1"/>
                </a:solidFill>
                <a:latin typeface="Raleway"/>
                <a:cs typeface="Arial"/>
              </a:rPr>
              <a:t>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>
            <a:cxnSpLocks/>
          </p:cNvCxnSpPr>
          <p:nvPr/>
        </p:nvCxnSpPr>
        <p:spPr>
          <a:xfrm>
            <a:off x="0" y="6093296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0B6EDA44-71E5-45CE-818C-261743A6AE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056" y="6259173"/>
            <a:ext cx="2123016" cy="33716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E1848C43-FC20-4446-A184-F97F68613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955" y="388736"/>
            <a:ext cx="10818090" cy="1016743"/>
          </a:xfrm>
        </p:spPr>
        <p:txBody>
          <a:bodyPr>
            <a:noAutofit/>
          </a:bodyPr>
          <a:lstStyle/>
          <a:p>
            <a:pPr algn="l"/>
            <a:r>
              <a:rPr lang="en-GB" sz="36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Project aims</a:t>
            </a:r>
            <a:endParaRPr lang="en-US" sz="3600">
              <a:solidFill>
                <a:srgbClr val="2E5860"/>
              </a:solidFill>
              <a:latin typeface="Raleway" pitchFamily="2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0E6A1AA-3327-4521-157B-1BE792596FEF}"/>
              </a:ext>
            </a:extLst>
          </p:cNvPr>
          <p:cNvSpPr txBox="1">
            <a:spLocks/>
          </p:cNvSpPr>
          <p:nvPr/>
        </p:nvSpPr>
        <p:spPr>
          <a:xfrm>
            <a:off x="686955" y="1685698"/>
            <a:ext cx="11029117" cy="43857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spcAft>
                <a:spcPts val="1200"/>
              </a:spcAft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n-GB" sz="2400">
                <a:effectLst/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Explore if the current development and use of occupational standards are keeping pace with the changing needs of </a:t>
            </a:r>
            <a:r>
              <a:rPr lang="en-GB" sz="2400"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the economy</a:t>
            </a:r>
          </a:p>
          <a:p>
            <a:pPr marL="285750" indent="-285750" algn="l">
              <a:spcAft>
                <a:spcPts val="1200"/>
              </a:spcAft>
              <a:buClr>
                <a:schemeClr val="accent6"/>
              </a:buClr>
              <a:buFont typeface="Wingdings" panose="05000000000000000000" pitchFamily="2" charset="2"/>
              <a:buChar char="§"/>
            </a:pPr>
            <a:r>
              <a:rPr lang="en-GB" sz="2400"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Understand how occupational standards can be better designed and developed to ensure they are fit for purpose</a:t>
            </a:r>
          </a:p>
          <a:p>
            <a:pPr marL="285750" indent="-285750" algn="l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en-GB" sz="2400">
              <a:latin typeface="Raleway" pitchFamily="2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17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71990B-80C1-1DF2-32F4-4E27922C90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C459F6-93DA-50CB-8FA2-13EACA30962C}"/>
              </a:ext>
            </a:extLst>
          </p:cNvPr>
          <p:cNvCxnSpPr>
            <a:cxnSpLocks/>
          </p:cNvCxnSpPr>
          <p:nvPr/>
        </p:nvCxnSpPr>
        <p:spPr>
          <a:xfrm>
            <a:off x="0" y="6093296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655346E7-27EB-4326-DB18-AF63CFEBC1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056" y="6259173"/>
            <a:ext cx="2123016" cy="337168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FED77875-0843-A2C2-5472-DA0DBCAFE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955" y="388736"/>
            <a:ext cx="10818090" cy="1016743"/>
          </a:xfrm>
        </p:spPr>
        <p:txBody>
          <a:bodyPr>
            <a:noAutofit/>
          </a:bodyPr>
          <a:lstStyle/>
          <a:p>
            <a:pPr algn="l"/>
            <a:r>
              <a:rPr lang="en-GB" sz="3600" b="1">
                <a:solidFill>
                  <a:srgbClr val="4D4D4D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Approach </a:t>
            </a:r>
            <a:r>
              <a:rPr lang="en-GB" sz="36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and</a:t>
            </a:r>
            <a:r>
              <a:rPr lang="en-GB" sz="3600" b="1">
                <a:latin typeface="Raleway" pitchFamily="2" charset="0"/>
                <a:ea typeface="Arial Unicode MS" pitchFamily="34" charset="-128"/>
                <a:cs typeface="Arial" pitchFamily="34" charset="0"/>
              </a:rPr>
              <a:t> </a:t>
            </a:r>
            <a:r>
              <a:rPr lang="en-GB" sz="3600" b="1">
                <a:solidFill>
                  <a:srgbClr val="EE7E3B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outputs</a:t>
            </a:r>
            <a:endParaRPr lang="en-US" sz="3600">
              <a:solidFill>
                <a:srgbClr val="EE7E3B"/>
              </a:solidFill>
              <a:latin typeface="Raleway" pitchFamily="2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C23511C-63F0-7A66-7084-1AEE2EAAF049}"/>
              </a:ext>
            </a:extLst>
          </p:cNvPr>
          <p:cNvSpPr txBox="1">
            <a:spLocks/>
          </p:cNvSpPr>
          <p:nvPr/>
        </p:nvSpPr>
        <p:spPr>
          <a:xfrm>
            <a:off x="686955" y="1405479"/>
            <a:ext cx="11029117" cy="43857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Clr>
                <a:schemeClr val="accent6"/>
              </a:buClr>
              <a:buFont typeface="Wingdings" panose="05000000000000000000" pitchFamily="2" charset="2"/>
              <a:buChar char=""/>
            </a:pPr>
            <a:r>
              <a:rPr lang="en-GB" sz="2000">
                <a:solidFill>
                  <a:srgbClr val="4D4D4D"/>
                </a:solidFill>
                <a:effectLst/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A rapid review of existing evidence on the development and use of occupational standards</a:t>
            </a:r>
          </a:p>
          <a:p>
            <a:pPr marL="342900" indent="-342900" algn="l">
              <a:lnSpc>
                <a:spcPct val="115000"/>
              </a:lnSpc>
              <a:spcAft>
                <a:spcPts val="1000"/>
              </a:spcAft>
              <a:buClr>
                <a:schemeClr val="accent6"/>
              </a:buClr>
              <a:buFont typeface="Wingdings" panose="05000000000000000000" pitchFamily="2" charset="2"/>
              <a:buChar char=""/>
            </a:pPr>
            <a:r>
              <a:rPr lang="en-US" sz="2000">
                <a:solidFill>
                  <a:srgbClr val="4D4D4D"/>
                </a:solidFill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A review of international best practice </a:t>
            </a:r>
          </a:p>
          <a:p>
            <a:pPr marL="342900" indent="-342900" algn="l">
              <a:lnSpc>
                <a:spcPct val="115000"/>
              </a:lnSpc>
              <a:spcAft>
                <a:spcPts val="1000"/>
              </a:spcAft>
              <a:buClr>
                <a:schemeClr val="accent6"/>
              </a:buClr>
              <a:buFont typeface="Wingdings" panose="05000000000000000000" pitchFamily="2" charset="2"/>
              <a:buChar char=""/>
            </a:pPr>
            <a:r>
              <a:rPr lang="en-US" sz="2000">
                <a:solidFill>
                  <a:srgbClr val="4D4D4D"/>
                </a:solidFill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Qualitative interviews with 20 skills system stakeholders, including policy stakeholders, awarding bodies, training providers, representative bodies, employers and route panel members </a:t>
            </a:r>
          </a:p>
          <a:p>
            <a:pPr marL="342900" indent="-342900" algn="l">
              <a:lnSpc>
                <a:spcPct val="115000"/>
              </a:lnSpc>
              <a:spcAft>
                <a:spcPts val="1000"/>
              </a:spcAft>
              <a:buClr>
                <a:schemeClr val="accent6"/>
              </a:buClr>
              <a:buFont typeface="Wingdings" panose="05000000000000000000" pitchFamily="2" charset="2"/>
              <a:buChar char=""/>
            </a:pPr>
            <a:r>
              <a:rPr lang="en-GB" sz="2000">
                <a:solidFill>
                  <a:srgbClr val="EE7E3B"/>
                </a:solidFill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A literature review of existing evidence, including case studies on the Nesta Skills Taxonomy in the UK, O*Net in the USA and best practice in the Netherlands, Switzerland Germany</a:t>
            </a:r>
            <a:endParaRPr lang="en-GB" sz="2000">
              <a:solidFill>
                <a:srgbClr val="2E5860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Clr>
                <a:schemeClr val="accent6"/>
              </a:buClr>
              <a:buFont typeface="Wingdings" panose="05000000000000000000" pitchFamily="2" charset="2"/>
              <a:buChar char=""/>
            </a:pPr>
            <a:r>
              <a:rPr lang="en-GB" sz="2000">
                <a:solidFill>
                  <a:srgbClr val="EE7E3B"/>
                </a:solidFill>
                <a:effectLst/>
                <a:latin typeface="Raleway" pitchFamily="2" charset="0"/>
                <a:ea typeface="Calibri" panose="020F0502020204030204" pitchFamily="34" charset="0"/>
                <a:cs typeface="Arial" panose="020B0604020202020204" pitchFamily="34" charset="0"/>
              </a:rPr>
              <a:t>A final research report</a:t>
            </a:r>
          </a:p>
        </p:txBody>
      </p:sp>
    </p:spTree>
    <p:extLst>
      <p:ext uri="{BB962C8B-B14F-4D97-AF65-F5344CB8AC3E}">
        <p14:creationId xmlns:p14="http://schemas.microsoft.com/office/powerpoint/2010/main" val="4004894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4C8DA2F-6BDF-89EA-DEF0-C55F51E62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B409DBE-78D2-42DD-CE79-05DE4E309250}"/>
              </a:ext>
            </a:extLst>
          </p:cNvPr>
          <p:cNvCxnSpPr>
            <a:cxnSpLocks/>
          </p:cNvCxnSpPr>
          <p:nvPr/>
        </p:nvCxnSpPr>
        <p:spPr>
          <a:xfrm>
            <a:off x="0" y="980728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30279E7-ED44-E028-4517-D9FCF8AA7D3F}"/>
              </a:ext>
            </a:extLst>
          </p:cNvPr>
          <p:cNvCxnSpPr>
            <a:cxnSpLocks/>
          </p:cNvCxnSpPr>
          <p:nvPr/>
        </p:nvCxnSpPr>
        <p:spPr>
          <a:xfrm>
            <a:off x="0" y="5589240"/>
            <a:ext cx="12192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9663A6EA-776B-93CB-F254-D871A047F5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980728"/>
            <a:ext cx="10068025" cy="4608509"/>
          </a:xfrm>
        </p:spPr>
        <p:txBody>
          <a:bodyPr>
            <a:normAutofit/>
          </a:bodyPr>
          <a:lstStyle/>
          <a:p>
            <a:pPr algn="l"/>
            <a:r>
              <a:rPr lang="en-US" b="1">
                <a:solidFill>
                  <a:schemeClr val="bg1"/>
                </a:solidFill>
                <a:latin typeface="Raleway" pitchFamily="2" charset="0"/>
                <a:cs typeface="Arial" panose="020B0604020202020204" pitchFamily="34" charset="0"/>
              </a:rPr>
              <a:t>Research findings and considerations </a:t>
            </a:r>
            <a:endParaRPr lang="en-GB" b="1">
              <a:solidFill>
                <a:schemeClr val="bg1"/>
              </a:solidFill>
              <a:latin typeface="Raleway" pitchFamily="2" charset="0"/>
              <a:cs typeface="Arial" panose="020B0604020202020204" pitchFamily="34" charset="0"/>
            </a:endParaRPr>
          </a:p>
        </p:txBody>
      </p:sp>
      <p:pic>
        <p:nvPicPr>
          <p:cNvPr id="2" name="Picture 2" descr="C:\Users\tim.allan\AppData\Local\Microsoft\Windows\Temporary Internet Files\Content.Outlook\EKZ3YZW5\NIACE White 300dpi English.png">
            <a:extLst>
              <a:ext uri="{FF2B5EF4-FFF2-40B4-BE49-F238E27FC236}">
                <a16:creationId xmlns:a16="http://schemas.microsoft.com/office/drawing/2014/main" id="{600B87F7-30EC-E4BD-1873-CF165F9DD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808222" y="5998470"/>
            <a:ext cx="2912139" cy="462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477984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B113C-D36D-1E29-78DD-B2B5E84BE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263AEFB-23F1-C576-2C37-B34F3058F9E1}"/>
              </a:ext>
            </a:extLst>
          </p:cNvPr>
          <p:cNvCxnSpPr>
            <a:cxnSpLocks/>
          </p:cNvCxnSpPr>
          <p:nvPr/>
        </p:nvCxnSpPr>
        <p:spPr>
          <a:xfrm>
            <a:off x="0" y="6093296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99830CF5-D573-0AF9-3AE9-089BD1C277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056" y="6259173"/>
            <a:ext cx="2123016" cy="3371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808499-C896-8AFB-E376-1283D506E2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955" y="388736"/>
            <a:ext cx="3418320" cy="1016743"/>
          </a:xfrm>
        </p:spPr>
        <p:txBody>
          <a:bodyPr>
            <a:noAutofit/>
          </a:bodyPr>
          <a:lstStyle/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Key findings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009386FB-8B13-F96B-D1A6-8170D8EFCFB3}"/>
              </a:ext>
            </a:extLst>
          </p:cNvPr>
          <p:cNvSpPr/>
          <p:nvPr/>
        </p:nvSpPr>
        <p:spPr>
          <a:xfrm>
            <a:off x="633897" y="1869626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A3572424-32ED-2D5E-ABB7-1A749F69C151}"/>
              </a:ext>
            </a:extLst>
          </p:cNvPr>
          <p:cNvSpPr/>
          <p:nvPr/>
        </p:nvSpPr>
        <p:spPr>
          <a:xfrm flipH="1">
            <a:off x="5202748" y="2098077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998F1D-215C-35FC-1167-9BBF2ED197C1}"/>
              </a:ext>
            </a:extLst>
          </p:cNvPr>
          <p:cNvSpPr txBox="1"/>
          <p:nvPr/>
        </p:nvSpPr>
        <p:spPr>
          <a:xfrm>
            <a:off x="799070" y="1949052"/>
            <a:ext cx="3926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2E5860"/>
                </a:solidFill>
              </a:rPr>
              <a:t>Too much time </a:t>
            </a:r>
            <a:r>
              <a:rPr lang="en-US"/>
              <a:t>is spent on the development and review of occupational standards, which is incompatible with the needs of fast-moving sectors </a:t>
            </a:r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0F36ABB-2C8C-A871-8201-346B4021A901}"/>
              </a:ext>
            </a:extLst>
          </p:cNvPr>
          <p:cNvGrpSpPr/>
          <p:nvPr/>
        </p:nvGrpSpPr>
        <p:grpSpPr>
          <a:xfrm>
            <a:off x="7077895" y="1468835"/>
            <a:ext cx="4279916" cy="2269045"/>
            <a:chOff x="6981644" y="1869625"/>
            <a:chExt cx="4178765" cy="2509869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C9B7FE33-99F7-767C-F173-171DD7487BFD}"/>
                </a:ext>
              </a:extLst>
            </p:cNvPr>
            <p:cNvSpPr/>
            <p:nvPr/>
          </p:nvSpPr>
          <p:spPr>
            <a:xfrm>
              <a:off x="6981644" y="1869625"/>
              <a:ext cx="4178765" cy="2509869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2072E66-1DE5-C799-A317-E502E93D67A9}"/>
                </a:ext>
              </a:extLst>
            </p:cNvPr>
            <p:cNvSpPr txBox="1"/>
            <p:nvPr/>
          </p:nvSpPr>
          <p:spPr>
            <a:xfrm>
              <a:off x="7159132" y="2124629"/>
              <a:ext cx="3977620" cy="200861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 b="1">
                  <a:solidFill>
                    <a:srgbClr val="2E5860"/>
                  </a:solidFill>
                </a:rPr>
                <a:t>International good practice: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/>
                <a:t>A fast-track system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/>
                <a:t>Time limits for each stage of development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/>
                <a:t>Designing standards with ‘non-core’ elements that can be updated quickly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/>
                <a:t>Data-driven approaches</a:t>
              </a:r>
              <a:endParaRPr lang="en-GB"/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0F4EB10-2677-6274-3C4B-DBEC67B41244}"/>
              </a:ext>
            </a:extLst>
          </p:cNvPr>
          <p:cNvSpPr/>
          <p:nvPr/>
        </p:nvSpPr>
        <p:spPr>
          <a:xfrm>
            <a:off x="633896" y="3811716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00DEB8-028B-A98B-E6EF-DA390AE95D9B}"/>
              </a:ext>
            </a:extLst>
          </p:cNvPr>
          <p:cNvSpPr txBox="1"/>
          <p:nvPr/>
        </p:nvSpPr>
        <p:spPr>
          <a:xfrm>
            <a:off x="759811" y="4151206"/>
            <a:ext cx="39269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Small groups of large employers have a </a:t>
            </a:r>
            <a:r>
              <a:rPr lang="en-US" b="1">
                <a:solidFill>
                  <a:srgbClr val="2E5860"/>
                </a:solidFill>
              </a:rPr>
              <a:t>disproportionate influence </a:t>
            </a:r>
            <a:r>
              <a:rPr lang="en-US"/>
              <a:t>on the design of standards</a:t>
            </a:r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8AD3FB-6327-2B8B-171C-257849C87615}"/>
              </a:ext>
            </a:extLst>
          </p:cNvPr>
          <p:cNvSpPr txBox="1"/>
          <p:nvPr/>
        </p:nvSpPr>
        <p:spPr>
          <a:xfrm>
            <a:off x="7255383" y="4012976"/>
            <a:ext cx="41768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Skills England should trial new ways of </a:t>
            </a:r>
            <a:r>
              <a:rPr lang="en-US" sz="1600" b="1">
                <a:solidFill>
                  <a:srgbClr val="2E5860"/>
                </a:solidFill>
              </a:rPr>
              <a:t>incorporating the views of SMEs: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Employer representative organisations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SME quotas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Financial incentives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/>
              <a:t>Surveys</a:t>
            </a:r>
            <a:endParaRPr lang="en-GB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0086272-C4DC-B1B4-2795-A863F3DD57F2}"/>
              </a:ext>
            </a:extLst>
          </p:cNvPr>
          <p:cNvSpPr/>
          <p:nvPr/>
        </p:nvSpPr>
        <p:spPr>
          <a:xfrm>
            <a:off x="7077895" y="3811716"/>
            <a:ext cx="4279916" cy="196694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Left 16">
            <a:extLst>
              <a:ext uri="{FF2B5EF4-FFF2-40B4-BE49-F238E27FC236}">
                <a16:creationId xmlns:a16="http://schemas.microsoft.com/office/drawing/2014/main" id="{A1C376CC-CFA3-3EB1-F401-C3E53CE8B431}"/>
              </a:ext>
            </a:extLst>
          </p:cNvPr>
          <p:cNvSpPr/>
          <p:nvPr/>
        </p:nvSpPr>
        <p:spPr>
          <a:xfrm flipH="1">
            <a:off x="5202749" y="4151206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C1BDD3B-5809-FE0F-4A43-F5898169AF18}"/>
              </a:ext>
            </a:extLst>
          </p:cNvPr>
          <p:cNvSpPr txBox="1">
            <a:spLocks/>
          </p:cNvSpPr>
          <p:nvPr/>
        </p:nvSpPr>
        <p:spPr>
          <a:xfrm>
            <a:off x="7328239" y="388735"/>
            <a:ext cx="4176806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Considerations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565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FFD80A29-109E-C2DA-6290-EF2D8CBD67BB}"/>
              </a:ext>
            </a:extLst>
          </p:cNvPr>
          <p:cNvSpPr txBox="1">
            <a:spLocks/>
          </p:cNvSpPr>
          <p:nvPr/>
        </p:nvSpPr>
        <p:spPr>
          <a:xfrm>
            <a:off x="686955" y="388736"/>
            <a:ext cx="10818090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Key findings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58B817E-CF37-2B9B-6D82-D200E4AD33EC}"/>
              </a:ext>
            </a:extLst>
          </p:cNvPr>
          <p:cNvSpPr/>
          <p:nvPr/>
        </p:nvSpPr>
        <p:spPr>
          <a:xfrm>
            <a:off x="633896" y="4083436"/>
            <a:ext cx="4178765" cy="1659195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06E6AD1-8F7F-E4F6-0376-BFC1EF792F67}"/>
              </a:ext>
            </a:extLst>
          </p:cNvPr>
          <p:cNvSpPr txBox="1"/>
          <p:nvPr/>
        </p:nvSpPr>
        <p:spPr>
          <a:xfrm>
            <a:off x="759811" y="4180180"/>
            <a:ext cx="3926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Finding the balance between developing </a:t>
            </a:r>
            <a:r>
              <a:rPr lang="en-US" b="1">
                <a:solidFill>
                  <a:srgbClr val="2E5860"/>
                </a:solidFill>
              </a:rPr>
              <a:t>long-lasting standards</a:t>
            </a:r>
            <a:r>
              <a:rPr lang="en-US"/>
              <a:t> that can also respond to </a:t>
            </a:r>
            <a:r>
              <a:rPr lang="en-US" b="1">
                <a:solidFill>
                  <a:srgbClr val="2E5860"/>
                </a:solidFill>
              </a:rPr>
              <a:t>technological change </a:t>
            </a:r>
            <a:r>
              <a:rPr lang="en-US"/>
              <a:t>is a key challenge</a:t>
            </a:r>
            <a:endParaRPr lang="en-GB"/>
          </a:p>
        </p:txBody>
      </p:sp>
      <p:sp>
        <p:nvSpPr>
          <p:cNvPr id="8" name="Arrow: Left 7">
            <a:extLst>
              <a:ext uri="{FF2B5EF4-FFF2-40B4-BE49-F238E27FC236}">
                <a16:creationId xmlns:a16="http://schemas.microsoft.com/office/drawing/2014/main" id="{CC509B02-89AA-316D-5A38-07E851891927}"/>
              </a:ext>
            </a:extLst>
          </p:cNvPr>
          <p:cNvSpPr/>
          <p:nvPr/>
        </p:nvSpPr>
        <p:spPr>
          <a:xfrm flipH="1">
            <a:off x="5255622" y="4121384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36AC786-B95D-FD77-A889-5D7EE6EBB735}"/>
              </a:ext>
            </a:extLst>
          </p:cNvPr>
          <p:cNvGrpSpPr/>
          <p:nvPr/>
        </p:nvGrpSpPr>
        <p:grpSpPr>
          <a:xfrm>
            <a:off x="7373674" y="2413362"/>
            <a:ext cx="4279916" cy="2569490"/>
            <a:chOff x="6981646" y="4398191"/>
            <a:chExt cx="4178765" cy="2569200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BCAFC335-D6CB-8B3D-9EFF-FCF9117C514A}"/>
                </a:ext>
              </a:extLst>
            </p:cNvPr>
            <p:cNvSpPr/>
            <p:nvPr/>
          </p:nvSpPr>
          <p:spPr>
            <a:xfrm>
              <a:off x="6981646" y="4398191"/>
              <a:ext cx="4178765" cy="2569200"/>
            </a:xfrm>
            <a:prstGeom prst="roundRect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96518FA-8420-99C9-E1C2-9B69477B08B8}"/>
                </a:ext>
              </a:extLst>
            </p:cNvPr>
            <p:cNvSpPr txBox="1"/>
            <p:nvPr/>
          </p:nvSpPr>
          <p:spPr>
            <a:xfrm>
              <a:off x="7082219" y="4528758"/>
              <a:ext cx="3977620" cy="230806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600"/>
                <a:t>Standards could be ‘layered’ with stable cores and additional elements, meaning they: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/>
                <a:t>Have </a:t>
              </a:r>
              <a:r>
                <a:rPr lang="en-US" sz="1600" b="1">
                  <a:solidFill>
                    <a:srgbClr val="2E5860"/>
                  </a:solidFill>
                </a:rPr>
                <a:t>sufficient breadth </a:t>
              </a:r>
              <a:r>
                <a:rPr lang="en-US" sz="1600"/>
                <a:t>to equip workers for occupational clusters, with additional flexibility for specific roles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/>
                <a:t>Can be </a:t>
              </a:r>
              <a:r>
                <a:rPr lang="en-US" sz="1600" b="1">
                  <a:solidFill>
                    <a:srgbClr val="2E5860"/>
                  </a:solidFill>
                </a:rPr>
                <a:t>changed frequently </a:t>
              </a:r>
              <a:r>
                <a:rPr lang="en-US" sz="1600"/>
                <a:t>in response to technological change</a:t>
              </a:r>
            </a:p>
          </p:txBody>
        </p: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1BA6E41-2A16-6B35-B008-37A17B2F7EA7}"/>
              </a:ext>
            </a:extLst>
          </p:cNvPr>
          <p:cNvSpPr/>
          <p:nvPr/>
        </p:nvSpPr>
        <p:spPr>
          <a:xfrm>
            <a:off x="633896" y="1914859"/>
            <a:ext cx="4178765" cy="1659195"/>
          </a:xfrm>
          <a:prstGeom prst="roundRect">
            <a:avLst/>
          </a:prstGeom>
          <a:noFill/>
          <a:ln>
            <a:solidFill>
              <a:srgbClr val="A0241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275900-8A1C-1BFB-DB80-9D19550A036A}"/>
              </a:ext>
            </a:extLst>
          </p:cNvPr>
          <p:cNvSpPr txBox="1"/>
          <p:nvPr/>
        </p:nvSpPr>
        <p:spPr>
          <a:xfrm>
            <a:off x="759811" y="2008468"/>
            <a:ext cx="39269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2E5860"/>
                </a:solidFill>
              </a:rPr>
              <a:t>Striking the balance </a:t>
            </a:r>
            <a:r>
              <a:rPr lang="en-US"/>
              <a:t>between developing sector-generalizable standards and including sufficient detail for individual employer needs is a key challenge</a:t>
            </a:r>
            <a:endParaRPr lang="en-GB"/>
          </a:p>
        </p:txBody>
      </p:sp>
      <p:sp>
        <p:nvSpPr>
          <p:cNvPr id="14" name="Arrow: Left 13">
            <a:extLst>
              <a:ext uri="{FF2B5EF4-FFF2-40B4-BE49-F238E27FC236}">
                <a16:creationId xmlns:a16="http://schemas.microsoft.com/office/drawing/2014/main" id="{B7DFB304-CE85-7643-7776-77521F961E8C}"/>
              </a:ext>
            </a:extLst>
          </p:cNvPr>
          <p:cNvSpPr/>
          <p:nvPr/>
        </p:nvSpPr>
        <p:spPr>
          <a:xfrm flipH="1">
            <a:off x="5255621" y="2108270"/>
            <a:ext cx="1675093" cy="1010560"/>
          </a:xfrm>
          <a:prstGeom prst="lef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498072-0932-DEF5-EC1B-6C16BC503137}"/>
              </a:ext>
            </a:extLst>
          </p:cNvPr>
          <p:cNvSpPr txBox="1">
            <a:spLocks/>
          </p:cNvSpPr>
          <p:nvPr/>
        </p:nvSpPr>
        <p:spPr>
          <a:xfrm>
            <a:off x="7328239" y="388735"/>
            <a:ext cx="4176806" cy="10167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>
                <a:solidFill>
                  <a:srgbClr val="2E5860"/>
                </a:solidFill>
                <a:latin typeface="Raleway" pitchFamily="2" charset="0"/>
                <a:ea typeface="Arial Unicode MS" pitchFamily="34" charset="-128"/>
                <a:cs typeface="Arial" pitchFamily="34" charset="0"/>
              </a:rPr>
              <a:t>Considerations</a:t>
            </a:r>
            <a:endParaRPr lang="en-US">
              <a:solidFill>
                <a:srgbClr val="2E5860"/>
              </a:solidFill>
              <a:latin typeface="Raleway" pitchFamily="2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C2CE49C-8241-F051-1791-023966EA68A8}"/>
              </a:ext>
            </a:extLst>
          </p:cNvPr>
          <p:cNvCxnSpPr>
            <a:cxnSpLocks/>
          </p:cNvCxnSpPr>
          <p:nvPr/>
        </p:nvCxnSpPr>
        <p:spPr>
          <a:xfrm>
            <a:off x="0" y="6093296"/>
            <a:ext cx="1219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3269E34-1CB1-BB01-2994-9744061BDA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3056" y="6259173"/>
            <a:ext cx="2123016" cy="3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36145"/>
      </p:ext>
    </p:extLst>
  </p:cSld>
  <p:clrMapOvr>
    <a:masterClrMapping/>
  </p:clrMapOvr>
</p:sld>
</file>

<file path=ppt/theme/theme1.xml><?xml version="1.0" encoding="utf-8"?>
<a:theme xmlns:a="http://schemas.openxmlformats.org/drawingml/2006/main" name="L&amp;W theme">
  <a:themeElements>
    <a:clrScheme name="L&amp;W palette">
      <a:dk1>
        <a:srgbClr val="4D4D4D"/>
      </a:dk1>
      <a:lt1>
        <a:srgbClr val="FFFFFF"/>
      </a:lt1>
      <a:dk2>
        <a:srgbClr val="264C59"/>
      </a:dk2>
      <a:lt2>
        <a:srgbClr val="FFFFFF"/>
      </a:lt2>
      <a:accent1>
        <a:srgbClr val="EE7E3B"/>
      </a:accent1>
      <a:accent2>
        <a:srgbClr val="264C59"/>
      </a:accent2>
      <a:accent3>
        <a:srgbClr val="65B48C"/>
      </a:accent3>
      <a:accent4>
        <a:srgbClr val="478996"/>
      </a:accent4>
      <a:accent5>
        <a:srgbClr val="7E3F8F"/>
      </a:accent5>
      <a:accent6>
        <a:srgbClr val="A02140"/>
      </a:accent6>
      <a:hlink>
        <a:srgbClr val="4D4D4D"/>
      </a:hlink>
      <a:folHlink>
        <a:srgbClr val="4D4D4D"/>
      </a:folHlink>
    </a:clrScheme>
    <a:fontScheme name="L&amp;W font">
      <a:majorFont>
        <a:latin typeface="Raleway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&amp;W theme" id="{A5591C8C-8F93-41FE-950E-7FEBF52943CD}" vid="{C7C50673-8A8D-432E-8959-CEB7E129C4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L&amp;W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E7E3B"/>
      </a:accent1>
      <a:accent2>
        <a:srgbClr val="264C59"/>
      </a:accent2>
      <a:accent3>
        <a:srgbClr val="4D4D4D"/>
      </a:accent3>
      <a:accent4>
        <a:srgbClr val="3FBFAD"/>
      </a:accent4>
      <a:accent5>
        <a:srgbClr val="F6C65B"/>
      </a:accent5>
      <a:accent6>
        <a:srgbClr val="5D3754"/>
      </a:accent6>
      <a:hlink>
        <a:srgbClr val="A02140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4127354-1402-4f1d-ba7f-e03d5a775dfb" xsi:nil="true"/>
    <lcf76f155ced4ddcb4097134ff3c332f xmlns="c9807761-ef0f-4b76-9bf6-f60587e602d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1ADD299C12DC4C97AD5ACCAE2E5B29" ma:contentTypeVersion="14" ma:contentTypeDescription="Create a new document." ma:contentTypeScope="" ma:versionID="23f1db90860d8a6950fdf446ac4a3973">
  <xsd:schema xmlns:xsd="http://www.w3.org/2001/XMLSchema" xmlns:xs="http://www.w3.org/2001/XMLSchema" xmlns:p="http://schemas.microsoft.com/office/2006/metadata/properties" xmlns:ns2="c9807761-ef0f-4b76-9bf6-f60587e602d5" xmlns:ns3="d4127354-1402-4f1d-ba7f-e03d5a775dfb" targetNamespace="http://schemas.microsoft.com/office/2006/metadata/properties" ma:root="true" ma:fieldsID="cde574cd745509cd130c03991d694c26" ns2:_="" ns3:_="">
    <xsd:import namespace="c9807761-ef0f-4b76-9bf6-f60587e602d5"/>
    <xsd:import namespace="d4127354-1402-4f1d-ba7f-e03d5a775d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807761-ef0f-4b76-9bf6-f60587e602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42bce91-9457-43a8-9e1d-1612484c2a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27354-1402-4f1d-ba7f-e03d5a775df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d8a02af6-4560-4867-8c94-3f6e6a211659}" ma:internalName="TaxCatchAll" ma:showField="CatchAllData" ma:web="d4127354-1402-4f1d-ba7f-e03d5a775d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B49085-B4EE-4A12-B8E8-37ACFFC0830F}">
  <ds:schemaRefs>
    <ds:schemaRef ds:uri="c9807761-ef0f-4b76-9bf6-f60587e602d5"/>
    <ds:schemaRef ds:uri="d4127354-1402-4f1d-ba7f-e03d5a775df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0439B4A-9DCF-4909-BEC2-7ABFD61DE985}">
  <ds:schemaRefs>
    <ds:schemaRef ds:uri="c9807761-ef0f-4b76-9bf6-f60587e602d5"/>
    <ds:schemaRef ds:uri="d4127354-1402-4f1d-ba7f-e03d5a775df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664EE94-727B-4931-8066-92D457205A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L&amp;W theme</Template>
  <Application>Microsoft Office PowerPoint</Application>
  <PresentationFormat>Widescreen</PresentationFormat>
  <Slides>15</Slides>
  <Notes>6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L&amp;W theme</vt:lpstr>
      <vt:lpstr>Office Theme</vt:lpstr>
      <vt:lpstr>1_Office Theme</vt:lpstr>
      <vt:lpstr>PowerPoint Presentation</vt:lpstr>
      <vt:lpstr>PowerPoint Presentation</vt:lpstr>
      <vt:lpstr>PowerPoint Presentation</vt:lpstr>
      <vt:lpstr>Development and use of occupational standards  Hazel Klenk, Research Manager and Danny Price, Researcher  September 2025</vt:lpstr>
      <vt:lpstr>Project aims</vt:lpstr>
      <vt:lpstr>Approach and outputs</vt:lpstr>
      <vt:lpstr>Research findings and considerations </vt:lpstr>
      <vt:lpstr>Key findings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Learning and Work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Jones</dc:creator>
  <cp:revision>1</cp:revision>
  <cp:lastPrinted>2025-09-17T11:44:53Z</cp:lastPrinted>
  <dcterms:created xsi:type="dcterms:W3CDTF">2024-04-12T13:41:28Z</dcterms:created>
  <dcterms:modified xsi:type="dcterms:W3CDTF">2025-09-17T13:26:54Z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0x010100EB1ADD299C12DC4C97AD5ACCAE2E5B29</vt:lpwstr>
  </property>
  <property fmtid="{D5CDD505-2E9C-101B-9397-08002B2CF9AE}" pid="3" name="MediaServiceImageTags">
    <vt:lpwstr/>
  </property>
</Properties>
</file>