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charts/chart2.xml" ContentType="application/vnd.openxmlformats-officedocument.drawingml.chart+xml"/>
  <Override PartName="/ppt/theme/themeOverride2.xml" ContentType="application/vnd.openxmlformats-officedocument.themeOverride+xml"/>
  <Override PartName="/ppt/notesSlides/notesSlide6.xml" ContentType="application/vnd.openxmlformats-officedocument.presentationml.notesSlide+xml"/>
  <Override PartName="/ppt/charts/chart3.xml" ContentType="application/vnd.openxmlformats-officedocument.drawingml.chart+xml"/>
  <Override PartName="/ppt/theme/themeOverride3.xml" ContentType="application/vnd.openxmlformats-officedocument.themeOverr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theme/themeOverride4.xml" ContentType="application/vnd.openxmlformats-officedocument.themeOverride+xml"/>
  <Override PartName="/ppt/notesSlides/notesSlide10.xml" ContentType="application/vnd.openxmlformats-officedocument.presentationml.notesSlide+xml"/>
  <Override PartName="/ppt/charts/chart5.xml" ContentType="application/vnd.openxmlformats-officedocument.drawingml.chart+xml"/>
  <Override PartName="/ppt/theme/themeOverride5.xml" ContentType="application/vnd.openxmlformats-officedocument.themeOverride+xml"/>
  <Override PartName="/ppt/notesSlides/notesSlide11.xml" ContentType="application/vnd.openxmlformats-officedocument.presentationml.notesSlide+xml"/>
  <Override PartName="/ppt/charts/chart6.xml" ContentType="application/vnd.openxmlformats-officedocument.drawingml.chart+xml"/>
  <Override PartName="/ppt/theme/themeOverride6.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3" r:id="rId5"/>
  </p:sldMasterIdLst>
  <p:notesMasterIdLst>
    <p:notesMasterId r:id="rId24"/>
  </p:notesMasterIdLst>
  <p:sldIdLst>
    <p:sldId id="412" r:id="rId6"/>
    <p:sldId id="3714" r:id="rId7"/>
    <p:sldId id="3719" r:id="rId8"/>
    <p:sldId id="3689" r:id="rId9"/>
    <p:sldId id="420" r:id="rId10"/>
    <p:sldId id="3715" r:id="rId11"/>
    <p:sldId id="3690" r:id="rId12"/>
    <p:sldId id="3696" r:id="rId13"/>
    <p:sldId id="3699" r:id="rId14"/>
    <p:sldId id="258" r:id="rId15"/>
    <p:sldId id="3692" r:id="rId16"/>
    <p:sldId id="3686" r:id="rId17"/>
    <p:sldId id="3703" r:id="rId18"/>
    <p:sldId id="3700" r:id="rId19"/>
    <p:sldId id="3701" r:id="rId20"/>
    <p:sldId id="3708" r:id="rId21"/>
    <p:sldId id="3720" r:id="rId22"/>
    <p:sldId id="3694" r:id="rId23"/>
  </p:sldIdLst>
  <p:sldSz cx="12192000" cy="6858000"/>
  <p:notesSz cx="6805613" cy="9944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409" userDrawn="1">
          <p15:clr>
            <a:srgbClr val="A4A3A4"/>
          </p15:clr>
        </p15:guide>
        <p15:guide id="2" pos="3840" userDrawn="1">
          <p15:clr>
            <a:srgbClr val="A4A3A4"/>
          </p15:clr>
        </p15:guide>
        <p15:guide id="3" orient="horz" pos="404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8ED110E-C29B-1F82-5444-62881939E23D}" name="KESLAIR Francois, EDU/SBS" initials="FK" userId="S::Francois.KESLAIR@oecd.org::34001987-d068-4c86-82e3-28df43f9042f" providerId="AD"/>
  <p188:author id="{2BA01C1F-9820-771D-F893-872E6FDE3FE7}" name="SEITZ Helke, EDU/SBS" initials="SHE" userId="S::Helke.SEITZ@oecd.org::d9352677-ae30-468a-a41b-84b56290b6ef" providerId="AD"/>
  <p188:author id="{7ABDA04C-EAFA-A452-0D0E-85A529C77460}" name="TAMASSIA Claudia, EDU/SBS" initials="CT" userId="S::Claudia.TAMASSIA@oecd.org::b0d1a32c-447d-4674-bd70-62c2b66d33a8" providerId="AD"/>
  <p188:author id="{BB531861-0907-1EDA-8C7C-D8CD24637F97}" name="PACCAGNELLA Marco, EDU/SBS" initials="MP" userId="S::Marco.PACCAGNELLA@oecd.org::2d5ec952-a2d0-4323-af08-7248eb2e05b3" providerId="AD"/>
  <p188:author id="{FABF2297-D90C-1984-0CF0-1A2B5FCBA137}" name="MEIERKORD Anja, EDU/SBS" initials="AM" userId="S::Anja.MEIERKORD@oecd.org::b5a0886b-bba2-4d91-b5d8-2e4628ed77f3"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612FD"/>
    <a:srgbClr val="1F6E5A"/>
    <a:srgbClr val="E59EDD"/>
    <a:srgbClr val="663399"/>
    <a:srgbClr val="1FDE5A"/>
    <a:srgbClr val="49B958"/>
    <a:srgbClr val="AEE0B5"/>
    <a:srgbClr val="FCB0FE"/>
    <a:srgbClr val="A4A3A4"/>
    <a:srgbClr val="DADAD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AA02DA7-35CC-4555-9BB7-17CE65C206FC}" v="59" dt="2026-09-24T14:10:26.72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3716" autoAdjust="0"/>
  </p:normalViewPr>
  <p:slideViewPr>
    <p:cSldViewPr snapToGrid="0">
      <p:cViewPr varScale="1">
        <p:scale>
          <a:sx n="100" d="100"/>
          <a:sy n="100" d="100"/>
        </p:scale>
        <p:origin x="318" y="90"/>
      </p:cViewPr>
      <p:guideLst>
        <p:guide orient="horz" pos="2409"/>
        <p:guide pos="3840"/>
        <p:guide orient="horz" pos="4042"/>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slide" Target="slides/slide14.xml"/><Relationship Id="rId31"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IERKORD Anja, EDU/SBS" userId="b5a0886b-bba2-4d91-b5d8-2e4628ed77f3" providerId="ADAL" clId="{956741AF-CB12-4B82-93F6-4B9CE1E59493}"/>
    <pc:docChg chg="undo custSel addSld delSld modSld">
      <pc:chgData name="MEIERKORD Anja, EDU/SBS" userId="b5a0886b-bba2-4d91-b5d8-2e4628ed77f3" providerId="ADAL" clId="{956741AF-CB12-4B82-93F6-4B9CE1E59493}" dt="2026-09-24T14:10:33.130" v="1345" actId="20577"/>
      <pc:docMkLst>
        <pc:docMk/>
      </pc:docMkLst>
      <pc:sldChg chg="add">
        <pc:chgData name="MEIERKORD Anja, EDU/SBS" userId="b5a0886b-bba2-4d91-b5d8-2e4628ed77f3" providerId="ADAL" clId="{956741AF-CB12-4B82-93F6-4B9CE1E59493}" dt="2026-09-18T15:13:58.899" v="80"/>
        <pc:sldMkLst>
          <pc:docMk/>
          <pc:sldMk cId="0" sldId="258"/>
        </pc:sldMkLst>
      </pc:sldChg>
      <pc:sldChg chg="delSp modSp mod delAnim">
        <pc:chgData name="MEIERKORD Anja, EDU/SBS" userId="b5a0886b-bba2-4d91-b5d8-2e4628ed77f3" providerId="ADAL" clId="{956741AF-CB12-4B82-93F6-4B9CE1E59493}" dt="2026-09-24T13:49:18.683" v="136" actId="478"/>
        <pc:sldMkLst>
          <pc:docMk/>
          <pc:sldMk cId="2104869954" sldId="3686"/>
        </pc:sldMkLst>
        <pc:spChg chg="del mod">
          <ac:chgData name="MEIERKORD Anja, EDU/SBS" userId="b5a0886b-bba2-4d91-b5d8-2e4628ed77f3" providerId="ADAL" clId="{956741AF-CB12-4B82-93F6-4B9CE1E59493}" dt="2026-09-24T13:49:18.683" v="136" actId="478"/>
          <ac:spMkLst>
            <pc:docMk/>
            <pc:sldMk cId="2104869954" sldId="3686"/>
            <ac:spMk id="9" creationId="{039F442B-D994-70A6-4256-9B405B62C779}"/>
          </ac:spMkLst>
        </pc:spChg>
      </pc:sldChg>
      <pc:sldChg chg="modSp mod">
        <pc:chgData name="MEIERKORD Anja, EDU/SBS" userId="b5a0886b-bba2-4d91-b5d8-2e4628ed77f3" providerId="ADAL" clId="{956741AF-CB12-4B82-93F6-4B9CE1E59493}" dt="2026-09-24T13:55:19.640" v="141" actId="255"/>
        <pc:sldMkLst>
          <pc:docMk/>
          <pc:sldMk cId="576571767" sldId="3694"/>
        </pc:sldMkLst>
        <pc:spChg chg="mod">
          <ac:chgData name="MEIERKORD Anja, EDU/SBS" userId="b5a0886b-bba2-4d91-b5d8-2e4628ed77f3" providerId="ADAL" clId="{956741AF-CB12-4B82-93F6-4B9CE1E59493}" dt="2026-09-24T13:55:19.640" v="141" actId="255"/>
          <ac:spMkLst>
            <pc:docMk/>
            <pc:sldMk cId="576571767" sldId="3694"/>
            <ac:spMk id="2" creationId="{9B350A38-D48F-4B48-00D1-050458664FF0}"/>
          </ac:spMkLst>
        </pc:spChg>
      </pc:sldChg>
      <pc:sldChg chg="modSp mod">
        <pc:chgData name="MEIERKORD Anja, EDU/SBS" userId="b5a0886b-bba2-4d91-b5d8-2e4628ed77f3" providerId="ADAL" clId="{956741AF-CB12-4B82-93F6-4B9CE1E59493}" dt="2026-09-18T15:13:09.707" v="32" actId="20577"/>
        <pc:sldMkLst>
          <pc:docMk/>
          <pc:sldMk cId="408047787" sldId="3696"/>
        </pc:sldMkLst>
        <pc:spChg chg="mod">
          <ac:chgData name="MEIERKORD Anja, EDU/SBS" userId="b5a0886b-bba2-4d91-b5d8-2e4628ed77f3" providerId="ADAL" clId="{956741AF-CB12-4B82-93F6-4B9CE1E59493}" dt="2026-09-18T15:13:09.707" v="32" actId="20577"/>
          <ac:spMkLst>
            <pc:docMk/>
            <pc:sldMk cId="408047787" sldId="3696"/>
            <ac:spMk id="4" creationId="{E18DF5F3-5060-A046-287B-7627719F3A5B}"/>
          </ac:spMkLst>
        </pc:spChg>
      </pc:sldChg>
      <pc:sldChg chg="addSp delSp modSp add mod delAnim modAnim">
        <pc:chgData name="MEIERKORD Anja, EDU/SBS" userId="b5a0886b-bba2-4d91-b5d8-2e4628ed77f3" providerId="ADAL" clId="{956741AF-CB12-4B82-93F6-4B9CE1E59493}" dt="2026-09-24T13:48:55.603" v="134" actId="20577"/>
        <pc:sldMkLst>
          <pc:docMk/>
          <pc:sldMk cId="284146838" sldId="3699"/>
        </pc:sldMkLst>
        <pc:spChg chg="mod">
          <ac:chgData name="MEIERKORD Anja, EDU/SBS" userId="b5a0886b-bba2-4d91-b5d8-2e4628ed77f3" providerId="ADAL" clId="{956741AF-CB12-4B82-93F6-4B9CE1E59493}" dt="2026-09-24T13:48:55.603" v="134" actId="20577"/>
          <ac:spMkLst>
            <pc:docMk/>
            <pc:sldMk cId="284146838" sldId="3699"/>
            <ac:spMk id="3" creationId="{4E77AD69-249A-95DC-E619-888D95917D7B}"/>
          </ac:spMkLst>
        </pc:spChg>
        <pc:spChg chg="add mod">
          <ac:chgData name="MEIERKORD Anja, EDU/SBS" userId="b5a0886b-bba2-4d91-b5d8-2e4628ed77f3" providerId="ADAL" clId="{956741AF-CB12-4B82-93F6-4B9CE1E59493}" dt="2026-09-24T13:47:11.464" v="127" actId="1076"/>
          <ac:spMkLst>
            <pc:docMk/>
            <pc:sldMk cId="284146838" sldId="3699"/>
            <ac:spMk id="5" creationId="{E9F72C7F-4AB9-FEC1-CD85-281F02FE5B65}"/>
          </ac:spMkLst>
        </pc:spChg>
        <pc:graphicFrameChg chg="del">
          <ac:chgData name="MEIERKORD Anja, EDU/SBS" userId="b5a0886b-bba2-4d91-b5d8-2e4628ed77f3" providerId="ADAL" clId="{956741AF-CB12-4B82-93F6-4B9CE1E59493}" dt="2026-09-24T13:45:44.173" v="101" actId="478"/>
          <ac:graphicFrameMkLst>
            <pc:docMk/>
            <pc:sldMk cId="284146838" sldId="3699"/>
            <ac:graphicFrameMk id="2" creationId="{32AAC168-39C6-92FC-50B9-3BD8F7B2313B}"/>
          </ac:graphicFrameMkLst>
        </pc:graphicFrameChg>
        <pc:graphicFrameChg chg="add mod">
          <ac:chgData name="MEIERKORD Anja, EDU/SBS" userId="b5a0886b-bba2-4d91-b5d8-2e4628ed77f3" providerId="ADAL" clId="{956741AF-CB12-4B82-93F6-4B9CE1E59493}" dt="2026-09-24T13:48:45.367" v="131" actId="207"/>
          <ac:graphicFrameMkLst>
            <pc:docMk/>
            <pc:sldMk cId="284146838" sldId="3699"/>
            <ac:graphicFrameMk id="4" creationId="{32AAC168-39C6-92FC-50B9-3BD8F7B2313B}"/>
          </ac:graphicFrameMkLst>
        </pc:graphicFrameChg>
      </pc:sldChg>
      <pc:sldChg chg="modSp mod">
        <pc:chgData name="MEIERKORD Anja, EDU/SBS" userId="b5a0886b-bba2-4d91-b5d8-2e4628ed77f3" providerId="ADAL" clId="{956741AF-CB12-4B82-93F6-4B9CE1E59493}" dt="2026-09-18T15:13:34.916" v="79" actId="20577"/>
        <pc:sldMkLst>
          <pc:docMk/>
          <pc:sldMk cId="2259344004" sldId="3714"/>
        </pc:sldMkLst>
        <pc:spChg chg="mod">
          <ac:chgData name="MEIERKORD Anja, EDU/SBS" userId="b5a0886b-bba2-4d91-b5d8-2e4628ed77f3" providerId="ADAL" clId="{956741AF-CB12-4B82-93F6-4B9CE1E59493}" dt="2026-09-18T15:13:34.916" v="79" actId="20577"/>
          <ac:spMkLst>
            <pc:docMk/>
            <pc:sldMk cId="2259344004" sldId="3714"/>
            <ac:spMk id="3" creationId="{28A9D14E-0A54-B935-1767-0DA8DA083C57}"/>
          </ac:spMkLst>
        </pc:spChg>
        <pc:cxnChg chg="mod">
          <ac:chgData name="MEIERKORD Anja, EDU/SBS" userId="b5a0886b-bba2-4d91-b5d8-2e4628ed77f3" providerId="ADAL" clId="{956741AF-CB12-4B82-93F6-4B9CE1E59493}" dt="2026-09-18T15:12:43.180" v="2" actId="14100"/>
          <ac:cxnSpMkLst>
            <pc:docMk/>
            <pc:sldMk cId="2259344004" sldId="3714"/>
            <ac:cxnSpMk id="5" creationId="{B9C536CE-A1D8-2B14-B553-0414C9A720E1}"/>
          </ac:cxnSpMkLst>
        </pc:cxnChg>
      </pc:sldChg>
      <pc:sldChg chg="modSp mod">
        <pc:chgData name="MEIERKORD Anja, EDU/SBS" userId="b5a0886b-bba2-4d91-b5d8-2e4628ed77f3" providerId="ADAL" clId="{956741AF-CB12-4B82-93F6-4B9CE1E59493}" dt="2026-09-18T15:13:27.668" v="56" actId="20577"/>
        <pc:sldMkLst>
          <pc:docMk/>
          <pc:sldMk cId="1839467853" sldId="3715"/>
        </pc:sldMkLst>
        <pc:spChg chg="mod">
          <ac:chgData name="MEIERKORD Anja, EDU/SBS" userId="b5a0886b-bba2-4d91-b5d8-2e4628ed77f3" providerId="ADAL" clId="{956741AF-CB12-4B82-93F6-4B9CE1E59493}" dt="2026-09-18T15:13:27.668" v="56" actId="20577"/>
          <ac:spMkLst>
            <pc:docMk/>
            <pc:sldMk cId="1839467853" sldId="3715"/>
            <ac:spMk id="2" creationId="{1D259B87-B527-36BA-25C6-2F153F8AC08C}"/>
          </ac:spMkLst>
        </pc:spChg>
      </pc:sldChg>
      <pc:sldChg chg="addSp delSp modSp new mod modAnim">
        <pc:chgData name="MEIERKORD Anja, EDU/SBS" userId="b5a0886b-bba2-4d91-b5d8-2e4628ed77f3" providerId="ADAL" clId="{956741AF-CB12-4B82-93F6-4B9CE1E59493}" dt="2026-09-24T14:10:33.130" v="1345" actId="20577"/>
        <pc:sldMkLst>
          <pc:docMk/>
          <pc:sldMk cId="3669214770" sldId="3720"/>
        </pc:sldMkLst>
        <pc:spChg chg="del">
          <ac:chgData name="MEIERKORD Anja, EDU/SBS" userId="b5a0886b-bba2-4d91-b5d8-2e4628ed77f3" providerId="ADAL" clId="{956741AF-CB12-4B82-93F6-4B9CE1E59493}" dt="2026-09-24T13:55:57.707" v="198" actId="478"/>
          <ac:spMkLst>
            <pc:docMk/>
            <pc:sldMk cId="3669214770" sldId="3720"/>
            <ac:spMk id="2" creationId="{8606A339-3241-F2E0-2C83-CF144FBC7EE0}"/>
          </ac:spMkLst>
        </pc:spChg>
        <pc:spChg chg="mod">
          <ac:chgData name="MEIERKORD Anja, EDU/SBS" userId="b5a0886b-bba2-4d91-b5d8-2e4628ed77f3" providerId="ADAL" clId="{956741AF-CB12-4B82-93F6-4B9CE1E59493}" dt="2026-09-24T14:10:33.130" v="1345" actId="20577"/>
          <ac:spMkLst>
            <pc:docMk/>
            <pc:sldMk cId="3669214770" sldId="3720"/>
            <ac:spMk id="3" creationId="{56D8A5AD-B42A-09C7-4A8D-9E4FB30F5B6F}"/>
          </ac:spMkLst>
        </pc:spChg>
        <pc:spChg chg="add mod">
          <ac:chgData name="MEIERKORD Anja, EDU/SBS" userId="b5a0886b-bba2-4d91-b5d8-2e4628ed77f3" providerId="ADAL" clId="{956741AF-CB12-4B82-93F6-4B9CE1E59493}" dt="2026-09-24T14:05:11.619" v="1223" actId="2085"/>
          <ac:spMkLst>
            <pc:docMk/>
            <pc:sldMk cId="3669214770" sldId="3720"/>
            <ac:spMk id="4" creationId="{C53ECF4A-5D47-D68C-7255-5292667CAA62}"/>
          </ac:spMkLst>
        </pc:spChg>
        <pc:spChg chg="add mod">
          <ac:chgData name="MEIERKORD Anja, EDU/SBS" userId="b5a0886b-bba2-4d91-b5d8-2e4628ed77f3" providerId="ADAL" clId="{956741AF-CB12-4B82-93F6-4B9CE1E59493}" dt="2026-09-24T14:06:15.261" v="1266" actId="1037"/>
          <ac:spMkLst>
            <pc:docMk/>
            <pc:sldMk cId="3669214770" sldId="3720"/>
            <ac:spMk id="6" creationId="{E6DC1F4D-CB7A-3B19-6D28-4B185DDA9B53}"/>
          </ac:spMkLst>
        </pc:spChg>
        <pc:spChg chg="add mod">
          <ac:chgData name="MEIERKORD Anja, EDU/SBS" userId="b5a0886b-bba2-4d91-b5d8-2e4628ed77f3" providerId="ADAL" clId="{956741AF-CB12-4B82-93F6-4B9CE1E59493}" dt="2026-09-24T14:05:11.619" v="1223" actId="2085"/>
          <ac:spMkLst>
            <pc:docMk/>
            <pc:sldMk cId="3669214770" sldId="3720"/>
            <ac:spMk id="8" creationId="{6125C862-F8B7-0CAF-466D-79F28E07F63F}"/>
          </ac:spMkLst>
        </pc:spChg>
        <pc:spChg chg="add mod">
          <ac:chgData name="MEIERKORD Anja, EDU/SBS" userId="b5a0886b-bba2-4d91-b5d8-2e4628ed77f3" providerId="ADAL" clId="{956741AF-CB12-4B82-93F6-4B9CE1E59493}" dt="2026-09-24T14:06:15.261" v="1266" actId="1037"/>
          <ac:spMkLst>
            <pc:docMk/>
            <pc:sldMk cId="3669214770" sldId="3720"/>
            <ac:spMk id="10" creationId="{E523F32E-9884-D2B3-4AE4-7E839265A002}"/>
          </ac:spMkLst>
        </pc:spChg>
        <pc:spChg chg="add mod">
          <ac:chgData name="MEIERKORD Anja, EDU/SBS" userId="b5a0886b-bba2-4d91-b5d8-2e4628ed77f3" providerId="ADAL" clId="{956741AF-CB12-4B82-93F6-4B9CE1E59493}" dt="2026-09-24T14:06:15.261" v="1266" actId="1037"/>
          <ac:spMkLst>
            <pc:docMk/>
            <pc:sldMk cId="3669214770" sldId="3720"/>
            <ac:spMk id="12" creationId="{F3EA35AA-6455-DC97-52A8-991603C767FB}"/>
          </ac:spMkLst>
        </pc:spChg>
        <pc:spChg chg="add mod">
          <ac:chgData name="MEIERKORD Anja, EDU/SBS" userId="b5a0886b-bba2-4d91-b5d8-2e4628ed77f3" providerId="ADAL" clId="{956741AF-CB12-4B82-93F6-4B9CE1E59493}" dt="2026-09-24T14:06:15.261" v="1266" actId="1037"/>
          <ac:spMkLst>
            <pc:docMk/>
            <pc:sldMk cId="3669214770" sldId="3720"/>
            <ac:spMk id="14" creationId="{79DA0267-6FB0-6924-87DD-5364790A6CE1}"/>
          </ac:spMkLst>
        </pc:spChg>
        <pc:spChg chg="add del mod">
          <ac:chgData name="MEIERKORD Anja, EDU/SBS" userId="b5a0886b-bba2-4d91-b5d8-2e4628ed77f3" providerId="ADAL" clId="{956741AF-CB12-4B82-93F6-4B9CE1E59493}" dt="2026-09-24T14:02:23.662" v="1180" actId="478"/>
          <ac:spMkLst>
            <pc:docMk/>
            <pc:sldMk cId="3669214770" sldId="3720"/>
            <ac:spMk id="16" creationId="{541F9656-BCA9-43CF-4206-F0ADDB2ADFF7}"/>
          </ac:spMkLst>
        </pc:spChg>
        <pc:spChg chg="add mod">
          <ac:chgData name="MEIERKORD Anja, EDU/SBS" userId="b5a0886b-bba2-4d91-b5d8-2e4628ed77f3" providerId="ADAL" clId="{956741AF-CB12-4B82-93F6-4B9CE1E59493}" dt="2026-09-24T14:10:26.723" v="1344" actId="20577"/>
          <ac:spMkLst>
            <pc:docMk/>
            <pc:sldMk cId="3669214770" sldId="3720"/>
            <ac:spMk id="18" creationId="{35E10C64-6508-16E0-B991-E76839A99349}"/>
          </ac:spMkLst>
        </pc:spChg>
        <pc:spChg chg="add mod">
          <ac:chgData name="MEIERKORD Anja, EDU/SBS" userId="b5a0886b-bba2-4d91-b5d8-2e4628ed77f3" providerId="ADAL" clId="{956741AF-CB12-4B82-93F6-4B9CE1E59493}" dt="2026-09-24T14:06:15.261" v="1266" actId="1037"/>
          <ac:spMkLst>
            <pc:docMk/>
            <pc:sldMk cId="3669214770" sldId="3720"/>
            <ac:spMk id="20" creationId="{68644DA5-0A05-A8DF-0494-ECD7C3C2ACA4}"/>
          </ac:spMkLst>
        </pc:spChg>
        <pc:spChg chg="add mod">
          <ac:chgData name="MEIERKORD Anja, EDU/SBS" userId="b5a0886b-bba2-4d91-b5d8-2e4628ed77f3" providerId="ADAL" clId="{956741AF-CB12-4B82-93F6-4B9CE1E59493}" dt="2026-09-24T14:06:15.261" v="1266" actId="1037"/>
          <ac:spMkLst>
            <pc:docMk/>
            <pc:sldMk cId="3669214770" sldId="3720"/>
            <ac:spMk id="22" creationId="{CBB8F961-E6C8-A889-BEF9-9228C56A3B20}"/>
          </ac:spMkLst>
        </pc:spChg>
        <pc:spChg chg="add mod">
          <ac:chgData name="MEIERKORD Anja, EDU/SBS" userId="b5a0886b-bba2-4d91-b5d8-2e4628ed77f3" providerId="ADAL" clId="{956741AF-CB12-4B82-93F6-4B9CE1E59493}" dt="2026-09-24T14:06:15.261" v="1266" actId="1037"/>
          <ac:spMkLst>
            <pc:docMk/>
            <pc:sldMk cId="3669214770" sldId="3720"/>
            <ac:spMk id="24" creationId="{5CB3C00E-A5D4-3AA2-3C9F-24DC6DF30432}"/>
          </ac:spMkLst>
        </pc:spChg>
        <pc:spChg chg="add mod">
          <ac:chgData name="MEIERKORD Anja, EDU/SBS" userId="b5a0886b-bba2-4d91-b5d8-2e4628ed77f3" providerId="ADAL" clId="{956741AF-CB12-4B82-93F6-4B9CE1E59493}" dt="2026-09-24T14:04:55.252" v="1221" actId="207"/>
          <ac:spMkLst>
            <pc:docMk/>
            <pc:sldMk cId="3669214770" sldId="3720"/>
            <ac:spMk id="26" creationId="{3F4DEC50-15E3-1C8C-F902-0EC3313D65F9}"/>
          </ac:spMkLst>
        </pc:spChg>
        <pc:spChg chg="add mod">
          <ac:chgData name="MEIERKORD Anja, EDU/SBS" userId="b5a0886b-bba2-4d91-b5d8-2e4628ed77f3" providerId="ADAL" clId="{956741AF-CB12-4B82-93F6-4B9CE1E59493}" dt="2026-09-24T14:06:15.261" v="1266" actId="1037"/>
          <ac:spMkLst>
            <pc:docMk/>
            <pc:sldMk cId="3669214770" sldId="3720"/>
            <ac:spMk id="28" creationId="{533E5DB3-4785-ADE0-0434-19E52B4D143E}"/>
          </ac:spMkLst>
        </pc:spChg>
        <pc:spChg chg="add del">
          <ac:chgData name="MEIERKORD Anja, EDU/SBS" userId="b5a0886b-bba2-4d91-b5d8-2e4628ed77f3" providerId="ADAL" clId="{956741AF-CB12-4B82-93F6-4B9CE1E59493}" dt="2026-09-24T14:00:58.344" v="881" actId="22"/>
          <ac:spMkLst>
            <pc:docMk/>
            <pc:sldMk cId="3669214770" sldId="3720"/>
            <ac:spMk id="30" creationId="{D1389D87-37C6-84CE-80FE-615B7576C3B3}"/>
          </ac:spMkLst>
        </pc:spChg>
        <pc:spChg chg="add mod">
          <ac:chgData name="MEIERKORD Anja, EDU/SBS" userId="b5a0886b-bba2-4d91-b5d8-2e4628ed77f3" providerId="ADAL" clId="{956741AF-CB12-4B82-93F6-4B9CE1E59493}" dt="2026-09-24T14:05:58.791" v="1255" actId="14100"/>
          <ac:spMkLst>
            <pc:docMk/>
            <pc:sldMk cId="3669214770" sldId="3720"/>
            <ac:spMk id="32" creationId="{76F5D1B7-65AE-EFC2-D1D2-B1268CC473AA}"/>
          </ac:spMkLst>
        </pc:spChg>
        <pc:spChg chg="add mod">
          <ac:chgData name="MEIERKORD Anja, EDU/SBS" userId="b5a0886b-bba2-4d91-b5d8-2e4628ed77f3" providerId="ADAL" clId="{956741AF-CB12-4B82-93F6-4B9CE1E59493}" dt="2026-09-24T14:03:40.046" v="1190" actId="14100"/>
          <ac:spMkLst>
            <pc:docMk/>
            <pc:sldMk cId="3669214770" sldId="3720"/>
            <ac:spMk id="34" creationId="{BE87D9E6-16A5-9AB2-DD92-3F034D9F8DA4}"/>
          </ac:spMkLst>
        </pc:spChg>
        <pc:spChg chg="add mod">
          <ac:chgData name="MEIERKORD Anja, EDU/SBS" userId="b5a0886b-bba2-4d91-b5d8-2e4628ed77f3" providerId="ADAL" clId="{956741AF-CB12-4B82-93F6-4B9CE1E59493}" dt="2026-09-24T14:06:15.261" v="1266" actId="1037"/>
          <ac:spMkLst>
            <pc:docMk/>
            <pc:sldMk cId="3669214770" sldId="3720"/>
            <ac:spMk id="36" creationId="{10D41800-C741-830B-74E6-F8927D56FA20}"/>
          </ac:spMkLst>
        </pc:spChg>
        <pc:spChg chg="add mod">
          <ac:chgData name="MEIERKORD Anja, EDU/SBS" userId="b5a0886b-bba2-4d91-b5d8-2e4628ed77f3" providerId="ADAL" clId="{956741AF-CB12-4B82-93F6-4B9CE1E59493}" dt="2026-09-24T14:03:59.547" v="1211" actId="14100"/>
          <ac:spMkLst>
            <pc:docMk/>
            <pc:sldMk cId="3669214770" sldId="3720"/>
            <ac:spMk id="38" creationId="{CEF3DC95-D918-E49A-096B-FD4784EB0755}"/>
          </ac:spMkLst>
        </pc:spChg>
        <pc:spChg chg="add mod">
          <ac:chgData name="MEIERKORD Anja, EDU/SBS" userId="b5a0886b-bba2-4d91-b5d8-2e4628ed77f3" providerId="ADAL" clId="{956741AF-CB12-4B82-93F6-4B9CE1E59493}" dt="2026-09-24T14:06:15.261" v="1266" actId="1037"/>
          <ac:spMkLst>
            <pc:docMk/>
            <pc:sldMk cId="3669214770" sldId="3720"/>
            <ac:spMk id="40" creationId="{0643740D-7006-F906-F524-36EC03D2FA8A}"/>
          </ac:spMkLst>
        </pc:spChg>
        <pc:spChg chg="add del">
          <ac:chgData name="MEIERKORD Anja, EDU/SBS" userId="b5a0886b-bba2-4d91-b5d8-2e4628ed77f3" providerId="ADAL" clId="{956741AF-CB12-4B82-93F6-4B9CE1E59493}" dt="2026-09-24T14:06:34.838" v="1268" actId="478"/>
          <ac:spMkLst>
            <pc:docMk/>
            <pc:sldMk cId="3669214770" sldId="3720"/>
            <ac:spMk id="41" creationId="{54C69038-CE95-2003-91CE-152BFB878596}"/>
          </ac:spMkLst>
        </pc:spChg>
        <pc:spChg chg="add mod">
          <ac:chgData name="MEIERKORD Anja, EDU/SBS" userId="b5a0886b-bba2-4d91-b5d8-2e4628ed77f3" providerId="ADAL" clId="{956741AF-CB12-4B82-93F6-4B9CE1E59493}" dt="2026-09-24T14:06:58.244" v="1274" actId="14100"/>
          <ac:spMkLst>
            <pc:docMk/>
            <pc:sldMk cId="3669214770" sldId="3720"/>
            <ac:spMk id="42" creationId="{6695AE46-33E7-C980-FB5F-9CA7041E8A06}"/>
          </ac:spMkLst>
        </pc:spChg>
        <pc:spChg chg="add mod">
          <ac:chgData name="MEIERKORD Anja, EDU/SBS" userId="b5a0886b-bba2-4d91-b5d8-2e4628ed77f3" providerId="ADAL" clId="{956741AF-CB12-4B82-93F6-4B9CE1E59493}" dt="2026-09-24T14:07:38.883" v="1295" actId="1076"/>
          <ac:spMkLst>
            <pc:docMk/>
            <pc:sldMk cId="3669214770" sldId="3720"/>
            <ac:spMk id="43" creationId="{DCAFC0AD-7055-281D-A616-E68B74307139}"/>
          </ac:spMkLst>
        </pc:spChg>
        <pc:spChg chg="add mod">
          <ac:chgData name="MEIERKORD Anja, EDU/SBS" userId="b5a0886b-bba2-4d91-b5d8-2e4628ed77f3" providerId="ADAL" clId="{956741AF-CB12-4B82-93F6-4B9CE1E59493}" dt="2026-09-24T14:08:05.066" v="1302" actId="207"/>
          <ac:spMkLst>
            <pc:docMk/>
            <pc:sldMk cId="3669214770" sldId="3720"/>
            <ac:spMk id="44" creationId="{B62ECCC8-045F-BD84-1D31-07B5B6ED5C93}"/>
          </ac:spMkLst>
        </pc:spChg>
        <pc:spChg chg="add mod">
          <ac:chgData name="MEIERKORD Anja, EDU/SBS" userId="b5a0886b-bba2-4d91-b5d8-2e4628ed77f3" providerId="ADAL" clId="{956741AF-CB12-4B82-93F6-4B9CE1E59493}" dt="2026-09-24T14:08:24.488" v="1307" actId="208"/>
          <ac:spMkLst>
            <pc:docMk/>
            <pc:sldMk cId="3669214770" sldId="3720"/>
            <ac:spMk id="46" creationId="{4F8D5907-0958-C8F1-8A8F-AC5D49F1D3D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2" Type="http://schemas.openxmlformats.org/officeDocument/2006/relationships/oleObject" Target="https://oecd-my.sharepoint.com/personal/anja_meierkord_oecd_org/Documents/Desktop/Presentations/Copy%20of%20Presentation%20data_Anja%20low%20skilled.xlsx" TargetMode="External"/><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https://oecd-my.sharepoint.com/personal/anja_meierkord_oecd_org/Documents/Desktop/Presentations/Copy%20of%20Presentation%20data_Anja%20low%20skilled.xlsx" TargetMode="External"/><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https://oecd-my.sharepoint.com/personal/anja_meierkord_oecd_org/Documents/Desktop/Presentations/Copy%20of%20Presentation%20data_Anja%20low%20skilled.xlsx" TargetMode="External"/><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https://oecd-my.sharepoint.com/personal/anja_meierkord_oecd_org/Documents/Desktop/Presentations/Copy%20of%20Presentation%20data_Anja%20low%20skilled.xlsx" TargetMode="External"/><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https://oecd-my.sharepoint.com/personal/anja_meierkord_oecd_org/Documents/Desktop/Presentations/Copy%20of%20Presentation%20data_Anja%20low%20skilled.xlsx" TargetMode="External"/><Relationship Id="rId1" Type="http://schemas.openxmlformats.org/officeDocument/2006/relationships/themeOverride" Target="../theme/themeOverride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3.779684940962303E-2"/>
          <c:y val="8.8157144414619512E-2"/>
          <c:w val="0.9362695779732384"/>
          <c:h val="0.80933981691369838"/>
        </c:manualLayout>
      </c:layout>
      <c:scatterChart>
        <c:scatterStyle val="lineMarker"/>
        <c:varyColors val="0"/>
        <c:ser>
          <c:idx val="0"/>
          <c:order val="0"/>
          <c:spPr>
            <a:ln w="19050" cap="rnd">
              <a:noFill/>
              <a:round/>
            </a:ln>
            <a:effectLst/>
          </c:spPr>
          <c:marker>
            <c:symbol val="circle"/>
            <c:size val="9"/>
            <c:spPr>
              <a:solidFill>
                <a:schemeClr val="accent1"/>
              </a:solidFill>
              <a:ln w="9525">
                <a:solidFill>
                  <a:schemeClr val="accent1"/>
                </a:solidFill>
              </a:ln>
              <a:effectLst/>
            </c:spPr>
          </c:marker>
          <c:dPt>
            <c:idx val="29"/>
            <c:marker>
              <c:symbol val="circle"/>
              <c:size val="9"/>
              <c:spPr>
                <a:solidFill>
                  <a:schemeClr val="accent1"/>
                </a:solidFill>
                <a:ln w="9525">
                  <a:solidFill>
                    <a:schemeClr val="accent1"/>
                  </a:solidFill>
                </a:ln>
                <a:effectLst/>
              </c:spPr>
            </c:marker>
            <c:bubble3D val="0"/>
            <c:extLst>
              <c:ext xmlns:c16="http://schemas.microsoft.com/office/drawing/2014/chart" uri="{C3380CC4-5D6E-409C-BE32-E72D297353CC}">
                <c16:uniqueId val="{00000000-AC00-490B-8537-F3A6325C71CC}"/>
              </c:ext>
            </c:extLst>
          </c:dPt>
          <c:dLbls>
            <c:dLbl>
              <c:idx val="0"/>
              <c:layout>
                <c:manualLayout>
                  <c:x val="-7.0382364665361144E-2"/>
                  <c:y val="-3.5764176791196561E-2"/>
                </c:manualLayout>
              </c:layout>
              <c:tx>
                <c:rich>
                  <a:bodyPr/>
                  <a:lstStyle/>
                  <a:p>
                    <a:fld id="{7E3EF1B0-16D0-48C0-8FBF-A2548D8AF2B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1-AC00-490B-8537-F3A6325C71CC}"/>
                </c:ext>
              </c:extLst>
            </c:dLbl>
            <c:dLbl>
              <c:idx val="1"/>
              <c:tx>
                <c:rich>
                  <a:bodyPr/>
                  <a:lstStyle/>
                  <a:p>
                    <a:fld id="{4C62D7D9-89B3-4E65-B4C8-6FF3ADF57777}"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2-AC00-490B-8537-F3A6325C71CC}"/>
                </c:ext>
              </c:extLst>
            </c:dLbl>
            <c:dLbl>
              <c:idx val="2"/>
              <c:tx>
                <c:rich>
                  <a:bodyPr/>
                  <a:lstStyle/>
                  <a:p>
                    <a:fld id="{79C66804-D581-458C-830A-D1A51F1250F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03-AC00-490B-8537-F3A6325C71CC}"/>
                </c:ext>
              </c:extLst>
            </c:dLbl>
            <c:dLbl>
              <c:idx val="3"/>
              <c:layout>
                <c:manualLayout>
                  <c:x val="-6.0781315757911854E-2"/>
                  <c:y val="-8.019195407562979E-2"/>
                </c:manualLayout>
              </c:layout>
              <c:tx>
                <c:rich>
                  <a:bodyPr/>
                  <a:lstStyle/>
                  <a:p>
                    <a:fld id="{D208FC6D-B68B-4E29-B489-F1569F3B05F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4-AC00-490B-8537-F3A6325C71CC}"/>
                </c:ext>
              </c:extLst>
            </c:dLbl>
            <c:dLbl>
              <c:idx val="4"/>
              <c:layout>
                <c:manualLayout>
                  <c:x val="-9.7194694061689332E-2"/>
                  <c:y val="-4.2469959939545866E-2"/>
                </c:manualLayout>
              </c:layout>
              <c:tx>
                <c:rich>
                  <a:bodyPr/>
                  <a:lstStyle/>
                  <a:p>
                    <a:fld id="{01A6930F-C5F2-43D1-B09F-BD98152C612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5-AC00-490B-8537-F3A6325C71CC}"/>
                </c:ext>
              </c:extLst>
            </c:dLbl>
            <c:dLbl>
              <c:idx val="5"/>
              <c:layout>
                <c:manualLayout>
                  <c:x val="1.1730394110893402E-2"/>
                  <c:y val="1.1176305247248913E-2"/>
                </c:manualLayout>
              </c:layout>
              <c:tx>
                <c:rich>
                  <a:bodyPr/>
                  <a:lstStyle/>
                  <a:p>
                    <a:fld id="{96530D9C-B842-4AAB-B2B9-0271BE6C035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6-AC00-490B-8537-F3A6325C71CC}"/>
                </c:ext>
              </c:extLst>
            </c:dLbl>
            <c:dLbl>
              <c:idx val="6"/>
              <c:layout>
                <c:manualLayout>
                  <c:x val="-2.848809998359856E-2"/>
                  <c:y val="4.917574308789522E-2"/>
                </c:manualLayout>
              </c:layout>
              <c:tx>
                <c:rich>
                  <a:bodyPr/>
                  <a:lstStyle/>
                  <a:p>
                    <a:fld id="{06FD343B-717E-41B3-B5FE-0C8E0FFEC3D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7-AC00-490B-8537-F3A6325C71CC}"/>
                </c:ext>
              </c:extLst>
            </c:dLbl>
            <c:dLbl>
              <c:idx val="7"/>
              <c:layout>
                <c:manualLayout>
                  <c:x val="-4.2576083640621758E-3"/>
                  <c:y val="-7.7207996722003791E-3"/>
                </c:manualLayout>
              </c:layout>
              <c:tx>
                <c:rich>
                  <a:bodyPr/>
                  <a:lstStyle/>
                  <a:p>
                    <a:fld id="{E241C2B5-6E3D-4DEC-9FCA-9925CC0B2FA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8-AC00-490B-8537-F3A6325C71CC}"/>
                </c:ext>
              </c:extLst>
            </c:dLbl>
            <c:dLbl>
              <c:idx val="8"/>
              <c:layout>
                <c:manualLayout>
                  <c:x val="-5.8331411918058865E-2"/>
                  <c:y val="-1.5646827346148518E-2"/>
                </c:manualLayout>
              </c:layout>
              <c:tx>
                <c:rich>
                  <a:bodyPr/>
                  <a:lstStyle/>
                  <a:p>
                    <a:fld id="{704EA728-D60E-488D-86D6-1B38C1043D3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9-AC00-490B-8537-F3A6325C71CC}"/>
                </c:ext>
              </c:extLst>
            </c:dLbl>
            <c:dLbl>
              <c:idx val="9"/>
              <c:layout>
                <c:manualLayout>
                  <c:x val="-9.551892347441876E-2"/>
                  <c:y val="-4.2469959939545866E-2"/>
                </c:manualLayout>
              </c:layout>
              <c:tx>
                <c:rich>
                  <a:bodyPr/>
                  <a:lstStyle/>
                  <a:p>
                    <a:fld id="{527A0DBE-D0D4-4D33-8581-4A408FEDC45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A-AC00-490B-8537-F3A6325C71CC}"/>
                </c:ext>
              </c:extLst>
            </c:dLbl>
            <c:dLbl>
              <c:idx val="10"/>
              <c:layout>
                <c:manualLayout>
                  <c:x val="0"/>
                  <c:y val="-1.5646827346148477E-2"/>
                </c:manualLayout>
              </c:layout>
              <c:tx>
                <c:rich>
                  <a:bodyPr/>
                  <a:lstStyle/>
                  <a:p>
                    <a:fld id="{122648E9-8F09-4421-BA2A-9895B7E8D4E3}"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B-AC00-490B-8537-F3A6325C71CC}"/>
                </c:ext>
              </c:extLst>
            </c:dLbl>
            <c:dLbl>
              <c:idx val="11"/>
              <c:layout>
                <c:manualLayout>
                  <c:x val="-4.3188199859097151E-2"/>
                  <c:y val="-1.5441599344400758E-2"/>
                </c:manualLayout>
              </c:layout>
              <c:tx>
                <c:rich>
                  <a:bodyPr/>
                  <a:lstStyle/>
                  <a:p>
                    <a:fld id="{F3D5E9B8-9E9D-4A9E-96B8-603EE4CF52D1}"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C-AC00-490B-8537-F3A6325C71CC}"/>
                </c:ext>
              </c:extLst>
            </c:dLbl>
            <c:dLbl>
              <c:idx val="12"/>
              <c:layout>
                <c:manualLayout>
                  <c:x val="-6.666447076349646E-3"/>
                  <c:y val="3.352891574174674E-2"/>
                </c:manualLayout>
              </c:layout>
              <c:tx>
                <c:rich>
                  <a:bodyPr/>
                  <a:lstStyle/>
                  <a:p>
                    <a:fld id="{30FBBDAD-CB92-4DB6-9457-38729E6196D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D-AC00-490B-8537-F3A6325C71CC}"/>
                </c:ext>
              </c:extLst>
            </c:dLbl>
            <c:dLbl>
              <c:idx val="13"/>
              <c:layout>
                <c:manualLayout>
                  <c:x val="-3.3515411745410071E-3"/>
                  <c:y val="2.0117349445048022E-2"/>
                </c:manualLayout>
              </c:layout>
              <c:tx>
                <c:rich>
                  <a:bodyPr/>
                  <a:lstStyle/>
                  <a:p>
                    <a:fld id="{68D57896-D108-4A7C-A848-490102AD401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E-AC00-490B-8537-F3A6325C71CC}"/>
                </c:ext>
              </c:extLst>
            </c:dLbl>
            <c:dLbl>
              <c:idx val="14"/>
              <c:layout>
                <c:manualLayout>
                  <c:x val="-4.9448502418096814E-3"/>
                  <c:y val="2.458787154394761E-2"/>
                </c:manualLayout>
              </c:layout>
              <c:tx>
                <c:rich>
                  <a:bodyPr/>
                  <a:lstStyle/>
                  <a:p>
                    <a:fld id="{42A1A78B-075E-4072-8FD7-661E9FDB3E2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F-AC00-490B-8537-F3A6325C71CC}"/>
                </c:ext>
              </c:extLst>
            </c:dLbl>
            <c:dLbl>
              <c:idx val="15"/>
              <c:layout>
                <c:manualLayout>
                  <c:x val="-7.3733922937709001E-2"/>
                  <c:y val="-1.7882088395598218E-2"/>
                </c:manualLayout>
              </c:layout>
              <c:tx>
                <c:rich>
                  <a:bodyPr/>
                  <a:lstStyle/>
                  <a:p>
                    <a:fld id="{5AA3DA7D-342C-4AE4-BFFC-B85C52E4BEB0}"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0-AC00-490B-8537-F3A6325C71CC}"/>
                </c:ext>
              </c:extLst>
            </c:dLbl>
            <c:dLbl>
              <c:idx val="16"/>
              <c:layout>
                <c:manualLayout>
                  <c:x val="-6.6120744154165703E-2"/>
                  <c:y val="-2.1337574842108634E-2"/>
                </c:manualLayout>
              </c:layout>
              <c:tx>
                <c:rich>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fld id="{7841C7E3-AF47-4752-A88B-57D37D1DC05B}" type="CELLRANGE">
                      <a:rPr lang="en-US"/>
                      <a:pPr>
                        <a:defRPr/>
                      </a:pPr>
                      <a:t>[CELLRANGE]</a:t>
                    </a:fld>
                    <a:endParaRPr lang="en-US"/>
                  </a:p>
                </c:rich>
              </c:tx>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11-AC00-490B-8537-F3A6325C71CC}"/>
                </c:ext>
              </c:extLst>
            </c:dLbl>
            <c:dLbl>
              <c:idx val="17"/>
              <c:layout>
                <c:manualLayout>
                  <c:x val="-0.11725583820358329"/>
                  <c:y val="-3.0073426628693573E-2"/>
                </c:manualLayout>
              </c:layout>
              <c:tx>
                <c:rich>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fld id="{D8D57C02-FA12-4E35-9E01-21041D8EC529}" type="CELLRANGE">
                      <a:rPr lang="en-US"/>
                      <a:pPr>
                        <a:defRPr/>
                      </a:pPr>
                      <a:t>[CELLRANGE]</a:t>
                    </a:fld>
                    <a:endParaRPr lang="en-US"/>
                  </a:p>
                </c:rich>
              </c:tx>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12-AC00-490B-8537-F3A6325C71CC}"/>
                </c:ext>
              </c:extLst>
            </c:dLbl>
            <c:dLbl>
              <c:idx val="18"/>
              <c:layout>
                <c:manualLayout>
                  <c:x val="8.3330588454368585E-3"/>
                  <c:y val="2.9058393642847173E-2"/>
                </c:manualLayout>
              </c:layout>
              <c:tx>
                <c:rich>
                  <a:bodyPr/>
                  <a:lstStyle/>
                  <a:p>
                    <a:fld id="{3BAD3786-6ED7-4D4F-B46E-C92C3D9D311A}"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3-AC00-490B-8537-F3A6325C71CC}"/>
                </c:ext>
              </c:extLst>
            </c:dLbl>
            <c:dLbl>
              <c:idx val="19"/>
              <c:layout>
                <c:manualLayout>
                  <c:x val="-6.8706594078090641E-2"/>
                  <c:y val="-4.2469959939545887E-2"/>
                </c:manualLayout>
              </c:layout>
              <c:tx>
                <c:rich>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fld id="{465EEF30-AA60-4DC3-A829-96DA05C861FF}" type="CELLRANGE">
                      <a:rPr lang="en-US"/>
                      <a:pPr>
                        <a:defRPr/>
                      </a:pPr>
                      <a:t>[CELLRANGE]</a:t>
                    </a:fld>
                    <a:endParaRPr lang="en-US"/>
                  </a:p>
                </c:rich>
              </c:tx>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14-AC00-490B-8537-F3A6325C71CC}"/>
                </c:ext>
              </c:extLst>
            </c:dLbl>
            <c:dLbl>
              <c:idx val="20"/>
              <c:layout>
                <c:manualLayout>
                  <c:x val="1.0533707282706236E-3"/>
                  <c:y val="1.0294399562933744E-2"/>
                </c:manualLayout>
              </c:layout>
              <c:tx>
                <c:rich>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fld id="{F8DA2E08-34C2-46C7-926B-2D42C84FC416}" type="CELLRANGE">
                      <a:rPr lang="en-US"/>
                      <a:pPr>
                        <a:defRPr/>
                      </a:pPr>
                      <a:t>[CELLRANGE]</a:t>
                    </a:fld>
                    <a:endParaRPr lang="en-US"/>
                  </a:p>
                </c:rich>
              </c:tx>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15-AC00-490B-8537-F3A6325C71CC}"/>
                </c:ext>
              </c:extLst>
            </c:dLbl>
            <c:dLbl>
              <c:idx val="21"/>
              <c:layout>
                <c:manualLayout>
                  <c:x val="-6.5067373425895039E-2"/>
                  <c:y val="-2.066094098107249E-2"/>
                </c:manualLayout>
              </c:layout>
              <c:tx>
                <c:rich>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fld id="{48BCC85A-C218-4A09-96FD-C01AD2906893}" type="CELLRANGE">
                      <a:rPr lang="en-US"/>
                      <a:pPr>
                        <a:defRPr/>
                      </a:pPr>
                      <a:t>[CELLRANGE]</a:t>
                    </a:fld>
                    <a:endParaRPr lang="en-US"/>
                  </a:p>
                </c:rich>
              </c:tx>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16-AC00-490B-8537-F3A6325C71CC}"/>
                </c:ext>
              </c:extLst>
            </c:dLbl>
            <c:dLbl>
              <c:idx val="22"/>
              <c:layout>
                <c:manualLayout>
                  <c:x val="-0.15417089402888631"/>
                  <c:y val="-6.705783148349348E-2"/>
                </c:manualLayout>
              </c:layout>
              <c:tx>
                <c:rich>
                  <a:bodyPr/>
                  <a:lstStyle/>
                  <a:p>
                    <a:fld id="{0FEB7A84-8F19-4614-92C2-B5A3F7B81ED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7-AC00-490B-8537-F3A6325C71CC}"/>
                </c:ext>
              </c:extLst>
            </c:dLbl>
            <c:dLbl>
              <c:idx val="23"/>
              <c:layout>
                <c:manualLayout>
                  <c:x val="-2.2798426148012358E-3"/>
                  <c:y val="3.4543992549124346E-2"/>
                </c:manualLayout>
              </c:layout>
              <c:tx>
                <c:rich>
                  <a:bodyPr/>
                  <a:lstStyle/>
                  <a:p>
                    <a:fld id="{F7399A55-D9D8-45DE-AC46-F3E71AB21655}"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8-AC00-490B-8537-F3A6325C71CC}"/>
                </c:ext>
              </c:extLst>
            </c:dLbl>
            <c:dLbl>
              <c:idx val="24"/>
              <c:tx>
                <c:rich>
                  <a:bodyPr/>
                  <a:lstStyle/>
                  <a:p>
                    <a:fld id="{9A3036F3-5A51-455F-8717-2863C73FE2D9}"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xForSave val="1"/>
                  <c15:showDataLabelsRange val="1"/>
                </c:ext>
                <c:ext xmlns:c16="http://schemas.microsoft.com/office/drawing/2014/chart" uri="{C3380CC4-5D6E-409C-BE32-E72D297353CC}">
                  <c16:uniqueId val="{00000019-AC00-490B-8537-F3A6325C71CC}"/>
                </c:ext>
              </c:extLst>
            </c:dLbl>
            <c:dLbl>
              <c:idx val="25"/>
              <c:layout>
                <c:manualLayout>
                  <c:x val="-6.3798292208485E-2"/>
                  <c:y val="-3.352891574174674E-2"/>
                </c:manualLayout>
              </c:layout>
              <c:tx>
                <c:rich>
                  <a:bodyPr/>
                  <a:lstStyle/>
                  <a:p>
                    <a:fld id="{576715F8-866B-4B67-B11D-03C1D0E95FE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A-AC00-490B-8537-F3A6325C71CC}"/>
                </c:ext>
              </c:extLst>
            </c:dLbl>
            <c:dLbl>
              <c:idx val="26"/>
              <c:layout>
                <c:manualLayout>
                  <c:x val="1.3332894152699047E-2"/>
                  <c:y val="2.9058393642847173E-2"/>
                </c:manualLayout>
              </c:layout>
              <c:tx>
                <c:rich>
                  <a:bodyPr/>
                  <a:lstStyle/>
                  <a:p>
                    <a:fld id="{274E7493-18CA-40A8-B21A-46C40856F1A2}"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B-AC00-490B-8537-F3A6325C71CC}"/>
                </c:ext>
              </c:extLst>
            </c:dLbl>
            <c:dLbl>
              <c:idx val="27"/>
              <c:layout>
                <c:manualLayout>
                  <c:x val="-1.6757393963262738E-3"/>
                  <c:y val="1.5646827346148477E-2"/>
                </c:manualLayout>
              </c:layout>
              <c:tx>
                <c:rich>
                  <a:bodyPr/>
                  <a:lstStyle/>
                  <a:p>
                    <a:fld id="{00B40317-B890-4627-96FB-705E90251EE4}"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C-AC00-490B-8537-F3A6325C71CC}"/>
                </c:ext>
              </c:extLst>
            </c:dLbl>
            <c:dLbl>
              <c:idx val="28"/>
              <c:layout>
                <c:manualLayout>
                  <c:x val="9.9727726646855353E-3"/>
                  <c:y val="4.0234698890096086E-2"/>
                </c:manualLayout>
              </c:layout>
              <c:tx>
                <c:rich>
                  <a:bodyPr/>
                  <a:lstStyle/>
                  <a:p>
                    <a:fld id="{2322987F-C992-4047-8CE4-A661D8FF6C0D}"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D-AC00-490B-8537-F3A6325C71CC}"/>
                </c:ext>
              </c:extLst>
            </c:dLbl>
            <c:dLbl>
              <c:idx val="29"/>
              <c:layout>
                <c:manualLayout>
                  <c:x val="4.5161403766621486E-3"/>
                  <c:y val="-4.7545130201863448E-2"/>
                </c:manualLayout>
              </c:layout>
              <c:tx>
                <c:rich>
                  <a:bodyPr/>
                  <a:lstStyle/>
                  <a:p>
                    <a:fld id="{7BCE9CD0-4A38-4C4A-A6E9-995574C07C68}"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00-AC00-490B-8537-F3A6325C71CC}"/>
                </c:ext>
              </c:extLst>
            </c:dLbl>
            <c:dLbl>
              <c:idx val="30"/>
              <c:layout>
                <c:manualLayout>
                  <c:x val="-1.6492965557099577E-2"/>
                  <c:y val="5.9398077541146191E-2"/>
                </c:manualLayout>
              </c:layout>
              <c:tx>
                <c:rich>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fld id="{68B70339-A7EC-4BB0-BB3F-FF2FC4BF119F}" type="CELLRANGE">
                      <a:rPr lang="en-US"/>
                      <a:pPr>
                        <a:defRPr/>
                      </a:pPr>
                      <a:t>[CELLRANGE]</a:t>
                    </a:fld>
                    <a:endParaRPr lang="en-US"/>
                  </a:p>
                </c:rich>
              </c:tx>
              <c:spPr>
                <a:noFill/>
                <a:ln w="9525" cap="flat" cmpd="sng" algn="ctr">
                  <a:noFill/>
                  <a:prstDash val="solid"/>
                  <a:round/>
                  <a:headEnd type="none" w="med" len="med"/>
                  <a:tailEnd type="none" w="med" len="med"/>
                  <a:extLst>
                    <a:ext uri="{C807C97D-BFC1-408E-A445-0C87EB9F89A2}">
                      <ask:lineSketchStyleProps xmlns:ask="http://schemas.microsoft.com/office/drawing/2018/sketchyshapes" sd="0">
                        <a:custGeom>
                          <a:avLst/>
                          <a:gdLst/>
                          <a:ahLst/>
                          <a:cxnLst/>
                          <a:rect l="0" t="0" r="0" b="0"/>
                          <a:pathLst/>
                        </a:custGeom>
                        <ask:type/>
                      </ask:lineSketchStyleProps>
                    </a:ext>
                  </a:extLst>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pPr xmlns:c15="http://schemas.microsoft.com/office/drawing/2012/chart">
                    <a:prstGeom prst="rect">
                      <a:avLst/>
                    </a:prstGeom>
                    <a:noFill/>
                    <a:ln>
                      <a:noFill/>
                    </a:ln>
                  </c15:spPr>
                  <c15:dlblFieldTable/>
                  <c15:showDataLabelsRange val="1"/>
                </c:ext>
                <c:ext xmlns:c16="http://schemas.microsoft.com/office/drawing/2014/chart" uri="{C3380CC4-5D6E-409C-BE32-E72D297353CC}">
                  <c16:uniqueId val="{0000001E-AC00-490B-8537-F3A6325C71CC}"/>
                </c:ext>
              </c:extLst>
            </c:dLbl>
            <c:dLbl>
              <c:idx val="31"/>
              <c:layout>
                <c:manualLayout>
                  <c:x val="-3.2654492576390526E-2"/>
                  <c:y val="-6.6913597159069957E-2"/>
                </c:manualLayout>
              </c:layout>
              <c:tx>
                <c:rich>
                  <a:bodyPr/>
                  <a:lstStyle/>
                  <a:p>
                    <a:fld id="{E7D1AD50-AF0F-4765-9F1E-FFC88435759C}" type="CELLRANGE">
                      <a:rPr lang="en-US"/>
                      <a:pPr/>
                      <a:t>[CELLRANGE]</a:t>
                    </a:fld>
                    <a:endParaRPr lang="en-US"/>
                  </a:p>
                </c:rich>
              </c:tx>
              <c:showLegendKey val="0"/>
              <c:showVal val="0"/>
              <c:showCatName val="0"/>
              <c:showSerName val="0"/>
              <c:showPercent val="0"/>
              <c:showBubbleSize val="0"/>
              <c:extLst>
                <c:ext xmlns:c15="http://schemas.microsoft.com/office/drawing/2012/chart" uri="{CE6537A1-D6FC-4f65-9D91-7224C49458BB}">
                  <c15:dlblFieldTable/>
                  <c15:showDataLabelsRange val="1"/>
                </c:ext>
                <c:ext xmlns:c16="http://schemas.microsoft.com/office/drawing/2014/chart" uri="{C3380CC4-5D6E-409C-BE32-E72D297353CC}">
                  <c16:uniqueId val="{0000001F-AC00-490B-8537-F3A6325C71CC}"/>
                </c:ext>
              </c:extLst>
            </c:dLbl>
            <c:spPr>
              <a:noFill/>
              <a:ln>
                <a:noFill/>
              </a:ln>
              <a:effectLst/>
            </c:spPr>
            <c:txPr>
              <a:bodyPr rot="0" spcFirstLastPara="1" vertOverflow="clip" horzOverflow="clip" vert="horz" wrap="square" lIns="36576" tIns="18288" rIns="36576" bIns="18288" anchor="ctr" anchorCtr="1">
                <a:spAutoFit/>
              </a:bodyPr>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showLegendKey val="0"/>
            <c:showVal val="0"/>
            <c:showCatName val="0"/>
            <c:showSerName val="0"/>
            <c:showPercent val="0"/>
            <c:showBubbleSize val="0"/>
            <c:showLeaderLines val="0"/>
            <c:extLst>
              <c:ext xmlns:c15="http://schemas.microsoft.com/office/drawing/2012/chart" uri="{CE6537A1-D6FC-4f65-9D91-7224C49458BB}">
                <c15:spPr xmlns:c15="http://schemas.microsoft.com/office/drawing/2012/chart">
                  <a:prstGeom prst="rect">
                    <a:avLst/>
                  </a:prstGeom>
                  <a:noFill/>
                  <a:ln>
                    <a:noFill/>
                  </a:ln>
                </c15:spPr>
                <c15:showDataLabelsRange val="1"/>
                <c15:showLeaderLines val="1"/>
                <c15:leaderLines>
                  <c:spPr>
                    <a:ln w="9525" cap="flat" cmpd="sng" algn="ctr">
                      <a:solidFill>
                        <a:schemeClr val="tx1">
                          <a:lumMod val="35000"/>
                          <a:lumOff val="65000"/>
                        </a:schemeClr>
                      </a:solidFill>
                      <a:round/>
                    </a:ln>
                    <a:effectLst/>
                  </c:spPr>
                </c15:leaderLines>
              </c:ext>
            </c:extLst>
          </c:dLbls>
          <c:trendline>
            <c:spPr>
              <a:ln w="19050" cap="rnd">
                <a:solidFill>
                  <a:schemeClr val="accent1"/>
                </a:solidFill>
                <a:prstDash val="sysDot"/>
              </a:ln>
              <a:effectLst/>
            </c:spPr>
            <c:trendlineType val="linear"/>
            <c:dispRSqr val="0"/>
            <c:dispEq val="0"/>
          </c:trendline>
          <c:xVal>
            <c:numRef>
              <c:f>'Figure 2.1'!$B$7:$B$38</c:f>
              <c:numCache>
                <c:formatCode>0.0</c:formatCode>
                <c:ptCount val="32"/>
                <c:pt idx="0">
                  <c:v>254.36980745623899</c:v>
                </c:pt>
                <c:pt idx="1">
                  <c:v>270.77031419740598</c:v>
                </c:pt>
                <c:pt idx="2">
                  <c:v>217.88994995582101</c:v>
                </c:pt>
                <c:pt idx="3">
                  <c:v>260.20563739258898</c:v>
                </c:pt>
                <c:pt idx="4">
                  <c:v>273.03369294336602</c:v>
                </c:pt>
                <c:pt idx="5">
                  <c:v>275.540250654494</c:v>
                </c:pt>
                <c:pt idx="6">
                  <c:v>296.46861297084598</c:v>
                </c:pt>
                <c:pt idx="7">
                  <c:v>254.80424813884699</c:v>
                </c:pt>
                <c:pt idx="8">
                  <c:v>266.09159608822699</c:v>
                </c:pt>
                <c:pt idx="9">
                  <c:v>248.45914165865</c:v>
                </c:pt>
                <c:pt idx="10">
                  <c:v>262.76130937298399</c:v>
                </c:pt>
                <c:pt idx="11">
                  <c:v>243.60275871962301</c:v>
                </c:pt>
                <c:pt idx="12">
                  <c:v>245.49730614565499</c:v>
                </c:pt>
                <c:pt idx="13">
                  <c:v>289.196864744089</c:v>
                </c:pt>
                <c:pt idx="14">
                  <c:v>249.01928423864899</c:v>
                </c:pt>
                <c:pt idx="15">
                  <c:v>247.89064610933301</c:v>
                </c:pt>
                <c:pt idx="16">
                  <c:v>238.29951519658101</c:v>
                </c:pt>
                <c:pt idx="17">
                  <c:v>278.55244389712499</c:v>
                </c:pt>
                <c:pt idx="18">
                  <c:v>259.575010569553</c:v>
                </c:pt>
                <c:pt idx="19">
                  <c:v>280.84042682685299</c:v>
                </c:pt>
                <c:pt idx="20">
                  <c:v>235.726882070664</c:v>
                </c:pt>
                <c:pt idx="21">
                  <c:v>234.72943102858099</c:v>
                </c:pt>
                <c:pt idx="22">
                  <c:v>253.93232031398799</c:v>
                </c:pt>
                <c:pt idx="23">
                  <c:v>247.237610436642</c:v>
                </c:pt>
                <c:pt idx="24">
                  <c:v>284.08271532646802</c:v>
                </c:pt>
                <c:pt idx="25">
                  <c:v>266.31677711553698</c:v>
                </c:pt>
                <c:pt idx="26">
                  <c:v>258.20852407066002</c:v>
                </c:pt>
                <c:pt idx="27">
                  <c:v>271.60693286278399</c:v>
                </c:pt>
                <c:pt idx="28">
                  <c:v>274.74029685172798</c:v>
                </c:pt>
                <c:pt idx="29">
                  <c:v>259.981045081172</c:v>
                </c:pt>
                <c:pt idx="30">
                  <c:v>254.251318063393</c:v>
                </c:pt>
                <c:pt idx="31">
                  <c:v>254.54043214316701</c:v>
                </c:pt>
              </c:numCache>
            </c:numRef>
          </c:xVal>
          <c:yVal>
            <c:numRef>
              <c:f>'Figure 2.1'!$C$7:$C$38</c:f>
              <c:numCache>
                <c:formatCode>0.0</c:formatCode>
                <c:ptCount val="32"/>
                <c:pt idx="0">
                  <c:v>267.04456415176099</c:v>
                </c:pt>
                <c:pt idx="1">
                  <c:v>270.69486539440402</c:v>
                </c:pt>
                <c:pt idx="2">
                  <c:v>214.343683378441</c:v>
                </c:pt>
                <c:pt idx="3">
                  <c:v>267.28000400179002</c:v>
                </c:pt>
                <c:pt idx="4">
                  <c:v>279.09240690873401</c:v>
                </c:pt>
                <c:pt idx="5">
                  <c:v>281.00610735727997</c:v>
                </c:pt>
                <c:pt idx="6">
                  <c:v>293.76993822359498</c:v>
                </c:pt>
                <c:pt idx="7">
                  <c:v>256.532708686342</c:v>
                </c:pt>
                <c:pt idx="8">
                  <c:v>272.82498018828301</c:v>
                </c:pt>
                <c:pt idx="9">
                  <c:v>254.35301256083901</c:v>
                </c:pt>
                <c:pt idx="10">
                  <c:v>259.69549538857899</c:v>
                </c:pt>
                <c:pt idx="11">
                  <c:v>245.77487924085901</c:v>
                </c:pt>
                <c:pt idx="12">
                  <c:v>244.30993285889099</c:v>
                </c:pt>
                <c:pt idx="13">
                  <c:v>290.835337867688</c:v>
                </c:pt>
                <c:pt idx="14">
                  <c:v>252.70013498638801</c:v>
                </c:pt>
                <c:pt idx="15">
                  <c:v>262.70448814889897</c:v>
                </c:pt>
                <c:pt idx="16">
                  <c:v>245.55287511178801</c:v>
                </c:pt>
                <c:pt idx="17">
                  <c:v>283.86540124934203</c:v>
                </c:pt>
                <c:pt idx="18">
                  <c:v>255.69899471981699</c:v>
                </c:pt>
                <c:pt idx="19">
                  <c:v>284.80385488363601</c:v>
                </c:pt>
                <c:pt idx="20">
                  <c:v>238.78156537309101</c:v>
                </c:pt>
                <c:pt idx="21">
                  <c:v>238.13253022495101</c:v>
                </c:pt>
                <c:pt idx="22">
                  <c:v>260.61551597176702</c:v>
                </c:pt>
                <c:pt idx="23">
                  <c:v>249.67837587504101</c:v>
                </c:pt>
                <c:pt idx="24">
                  <c:v>285.20905244251901</c:v>
                </c:pt>
                <c:pt idx="25">
                  <c:v>276.11649062750899</c:v>
                </c:pt>
                <c:pt idx="26">
                  <c:v>248.75329223440701</c:v>
                </c:pt>
                <c:pt idx="27">
                  <c:v>268.39834680224698</c:v>
                </c:pt>
                <c:pt idx="28">
                  <c:v>279.25033246548702</c:v>
                </c:pt>
                <c:pt idx="29">
                  <c:v>263.028247149116</c:v>
                </c:pt>
                <c:pt idx="30">
                  <c:v>253.58596391933099</c:v>
                </c:pt>
                <c:pt idx="31">
                  <c:v>274.10327350733201</c:v>
                </c:pt>
              </c:numCache>
            </c:numRef>
          </c:yVal>
          <c:smooth val="0"/>
          <c:extLst>
            <c:ext xmlns:c15="http://schemas.microsoft.com/office/drawing/2012/chart" uri="{02D57815-91ED-43cb-92C2-25804820EDAC}">
              <c15:datalabelsRange>
                <c15:f>'Figure 2.1'!$A$7:$A$38</c15:f>
                <c15:dlblRangeCache>
                  <c:ptCount val="32"/>
                  <c:pt idx="0">
                    <c:v>Austria</c:v>
                  </c:pt>
                  <c:pt idx="1">
                    <c:v>Canada</c:v>
                  </c:pt>
                  <c:pt idx="2">
                    <c:v>Chile</c:v>
                  </c:pt>
                  <c:pt idx="3">
                    <c:v>Czechia</c:v>
                  </c:pt>
                  <c:pt idx="4">
                    <c:v>Denmark</c:v>
                  </c:pt>
                  <c:pt idx="5">
                    <c:v>Estonia</c:v>
                  </c:pt>
                  <c:pt idx="6">
                    <c:v>Finland</c:v>
                  </c:pt>
                  <c:pt idx="7">
                    <c:v>France</c:v>
                  </c:pt>
                  <c:pt idx="8">
                    <c:v>Germany</c:v>
                  </c:pt>
                  <c:pt idx="9">
                    <c:v>Hungary</c:v>
                  </c:pt>
                  <c:pt idx="10">
                    <c:v>Ireland</c:v>
                  </c:pt>
                  <c:pt idx="11">
                    <c:v>Israel</c:v>
                  </c:pt>
                  <c:pt idx="12">
                    <c:v>Italy</c:v>
                  </c:pt>
                  <c:pt idx="13">
                    <c:v>Japan</c:v>
                  </c:pt>
                  <c:pt idx="14">
                    <c:v>Korea</c:v>
                  </c:pt>
                  <c:pt idx="15">
                    <c:v>Latvia</c:v>
                  </c:pt>
                  <c:pt idx="16">
                    <c:v>Lithuania</c:v>
                  </c:pt>
                  <c:pt idx="17">
                    <c:v>Netherlands</c:v>
                  </c:pt>
                  <c:pt idx="18">
                    <c:v>New Zealand</c:v>
                  </c:pt>
                  <c:pt idx="19">
                    <c:v>Norway</c:v>
                  </c:pt>
                  <c:pt idx="20">
                    <c:v>Poland*</c:v>
                  </c:pt>
                  <c:pt idx="21">
                    <c:v>Portugal</c:v>
                  </c:pt>
                  <c:pt idx="22">
                    <c:v>Slovak Republic</c:v>
                  </c:pt>
                  <c:pt idx="23">
                    <c:v>Spain</c:v>
                  </c:pt>
                  <c:pt idx="24">
                    <c:v>Sweden</c:v>
                  </c:pt>
                  <c:pt idx="25">
                    <c:v>Switzerland</c:v>
                  </c:pt>
                  <c:pt idx="26">
                    <c:v>United States</c:v>
                  </c:pt>
                  <c:pt idx="27">
                    <c:v>England (UK)</c:v>
                  </c:pt>
                  <c:pt idx="28">
                    <c:v>Flemish Region (BE)</c:v>
                  </c:pt>
                  <c:pt idx="29">
                    <c:v>OECD average</c:v>
                  </c:pt>
                  <c:pt idx="30">
                    <c:v>Croatia</c:v>
                  </c:pt>
                  <c:pt idx="31">
                    <c:v>Singapore</c:v>
                  </c:pt>
                </c15:dlblRangeCache>
              </c15:datalabelsRange>
            </c:ext>
            <c:ext xmlns:c16="http://schemas.microsoft.com/office/drawing/2014/chart" uri="{C3380CC4-5D6E-409C-BE32-E72D297353CC}">
              <c16:uniqueId val="{00000021-AC00-490B-8537-F3A6325C71CC}"/>
            </c:ext>
          </c:extLst>
        </c:ser>
        <c:dLbls>
          <c:showLegendKey val="0"/>
          <c:showVal val="0"/>
          <c:showCatName val="0"/>
          <c:showSerName val="0"/>
          <c:showPercent val="0"/>
          <c:showBubbleSize val="0"/>
        </c:dLbls>
        <c:axId val="310567839"/>
        <c:axId val="310568319"/>
      </c:scatterChart>
      <c:valAx>
        <c:axId val="310567839"/>
        <c:scaling>
          <c:orientation val="minMax"/>
          <c:max val="300"/>
          <c:min val="210"/>
        </c:scaling>
        <c:delete val="0"/>
        <c:axPos val="b"/>
        <c:majorGridlines>
          <c:spPr>
            <a:ln w="9525" cap="flat" cmpd="sng" algn="ctr">
              <a:solidFill>
                <a:schemeClr val="tx1">
                  <a:lumMod val="15000"/>
                  <a:lumOff val="85000"/>
                </a:schemeClr>
              </a:solidFill>
              <a:round/>
            </a:ln>
            <a:effectLst/>
          </c:spPr>
        </c:majorGridlines>
        <c:title>
          <c:tx>
            <c:rich>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r>
                  <a:rPr lang="en-US"/>
                  <a:t>Score points in literacy</a:t>
                </a:r>
              </a:p>
            </c:rich>
          </c:tx>
          <c:layout>
            <c:manualLayout>
              <c:xMode val="edge"/>
              <c:yMode val="edge"/>
              <c:x val="0.86006948597333199"/>
              <c:y val="0.95036599832776825"/>
            </c:manualLayout>
          </c:layout>
          <c:overlay val="0"/>
          <c:spPr>
            <a:noFill/>
            <a:ln>
              <a:noFill/>
            </a:ln>
            <a:effectLst/>
          </c:spPr>
          <c:txPr>
            <a:bodyPr rot="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crossAx val="310568319"/>
        <c:crosses val="autoZero"/>
        <c:crossBetween val="midCat"/>
      </c:valAx>
      <c:valAx>
        <c:axId val="310568319"/>
        <c:scaling>
          <c:orientation val="minMax"/>
          <c:max val="300"/>
          <c:min val="210"/>
        </c:scaling>
        <c:delete val="0"/>
        <c:axPos val="l"/>
        <c:majorGridlines>
          <c:spPr>
            <a:ln w="9525" cap="flat" cmpd="sng" algn="ctr">
              <a:solidFill>
                <a:schemeClr val="tx1">
                  <a:lumMod val="15000"/>
                  <a:lumOff val="85000"/>
                </a:schemeClr>
              </a:solidFill>
              <a:round/>
            </a:ln>
            <a:effectLst/>
          </c:spPr>
        </c:majorGridlines>
        <c:title>
          <c:tx>
            <c:rich>
              <a:bodyPr rot="0" spcFirstLastPara="1" vertOverflow="ellipsis"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r>
                  <a:rPr lang="en-US"/>
                  <a:t>Score points in numeracy</a:t>
                </a:r>
              </a:p>
            </c:rich>
          </c:tx>
          <c:layout>
            <c:manualLayout>
              <c:xMode val="edge"/>
              <c:yMode val="edge"/>
              <c:x val="1.161196078408602E-4"/>
              <c:y val="2.2393561379952104E-2"/>
            </c:manualLayout>
          </c:layout>
          <c:overlay val="0"/>
          <c:spPr>
            <a:noFill/>
            <a:ln>
              <a:noFill/>
            </a:ln>
            <a:effectLst/>
          </c:spPr>
          <c:txPr>
            <a:bodyPr rot="0" spcFirstLastPara="1" vertOverflow="ellipsis"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title>
        <c:numFmt formatCode="0" sourceLinked="0"/>
        <c:majorTickMark val="none"/>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ysClr val="windowText" lastClr="000000"/>
                </a:solidFill>
                <a:latin typeface="Aptos" panose="020B0004020202020204" pitchFamily="34" charset="0"/>
                <a:ea typeface="+mn-ea"/>
                <a:cs typeface="+mn-cs"/>
              </a:defRPr>
            </a:pPr>
            <a:endParaRPr lang="en-US"/>
          </a:p>
        </c:txPr>
        <c:crossAx val="310567839"/>
        <c:crosses val="autoZero"/>
        <c:crossBetween val="midCat"/>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solidFill>
            <a:sysClr val="windowText" lastClr="000000"/>
          </a:solidFill>
          <a:latin typeface="Aptos" panose="020B0004020202020204" pitchFamily="34" charset="0"/>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spPr>
            <a:solidFill>
              <a:srgbClr val="49B958"/>
            </a:solidFill>
            <a:ln w="6350" cmpd="sng">
              <a:noFill/>
              <a:round/>
            </a:ln>
            <a:effectLst/>
            <a:extLst>
              <a:ext uri="{91240B29-F687-4F45-9708-019B960494DF}">
                <a14:hiddenLine xmlns:a14="http://schemas.microsoft.com/office/drawing/2010/main" w="6350" cmpd="sng">
                  <a:solidFill>
                    <a:srgbClr val="000000"/>
                  </a:solidFill>
                  <a:round/>
                </a14:hiddenLine>
              </a:ext>
            </a:extLst>
          </c:spPr>
          <c:invertIfNegative val="0"/>
          <c:dPt>
            <c:idx val="0"/>
            <c:invertIfNegative val="0"/>
            <c:bubble3D val="0"/>
            <c:spPr>
              <a:solidFill>
                <a:srgbClr val="1FDE5A"/>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4-6AB9-47F4-AD33-A55B2D057F52}"/>
              </c:ext>
            </c:extLst>
          </c:dPt>
          <c:dPt>
            <c:idx val="1"/>
            <c:invertIfNegative val="0"/>
            <c:bubble3D val="0"/>
            <c:spPr>
              <a:solidFill>
                <a:srgbClr val="1FDE5A"/>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5-6AB9-47F4-AD33-A55B2D057F52}"/>
              </c:ext>
            </c:extLst>
          </c:dPt>
          <c:dPt>
            <c:idx val="2"/>
            <c:invertIfNegative val="0"/>
            <c:bubble3D val="0"/>
            <c:spPr>
              <a:solidFill>
                <a:srgbClr val="F612FD"/>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3-6AB9-47F4-AD33-A55B2D057F52}"/>
              </c:ext>
            </c:extLst>
          </c:dPt>
          <c:dPt>
            <c:idx val="3"/>
            <c:invertIfNegative val="0"/>
            <c:bubble3D val="0"/>
            <c:spPr>
              <a:solidFill>
                <a:srgbClr val="1FDE5A"/>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6-6AB9-47F4-AD33-A55B2D057F52}"/>
              </c:ext>
            </c:extLst>
          </c:dPt>
          <c:dPt>
            <c:idx val="4"/>
            <c:invertIfNegative val="0"/>
            <c:bubble3D val="0"/>
            <c:spPr>
              <a:solidFill>
                <a:srgbClr val="1FDE5A"/>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7-6AB9-47F4-AD33-A55B2D057F52}"/>
              </c:ext>
            </c:extLst>
          </c:dPt>
          <c:dPt>
            <c:idx val="5"/>
            <c:invertIfNegative val="0"/>
            <c:bubble3D val="0"/>
            <c:spPr>
              <a:solidFill>
                <a:srgbClr val="1FDE5A"/>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8-6AB9-47F4-AD33-A55B2D057F52}"/>
              </c:ext>
            </c:extLst>
          </c:dPt>
          <c:dPt>
            <c:idx val="6"/>
            <c:invertIfNegative val="0"/>
            <c:bubble3D val="0"/>
            <c:spPr>
              <a:solidFill>
                <a:srgbClr val="663399"/>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1-6AB9-47F4-AD33-A55B2D057F52}"/>
              </c:ext>
            </c:extLst>
          </c:dPt>
          <c:dPt>
            <c:idx val="7"/>
            <c:invertIfNegative val="0"/>
            <c:bubble3D val="0"/>
            <c:spPr>
              <a:solidFill>
                <a:srgbClr val="1FDE5A"/>
              </a:solidFill>
              <a:ln w="6350" cmpd="sng">
                <a:noFill/>
                <a:round/>
              </a:ln>
              <a:effectLst/>
              <a:extLst>
                <a:ext uri="{91240B29-F687-4F45-9708-019B960494DF}">
                  <a14:hiddenLine xmlns:a14="http://schemas.microsoft.com/office/drawing/2010/main" w="6350" cmpd="sng">
                    <a:solidFill>
                      <a:srgbClr val="000000"/>
                    </a:solidFill>
                    <a:round/>
                  </a14:hiddenLine>
                </a:ext>
              </a:extLst>
            </c:spPr>
            <c:extLst>
              <c:ext xmlns:c16="http://schemas.microsoft.com/office/drawing/2014/chart" uri="{C3380CC4-5D6E-409C-BE32-E72D297353CC}">
                <c16:uniqueId val="{00000009-6AB9-47F4-AD33-A55B2D057F52}"/>
              </c:ext>
            </c:extLst>
          </c:dPt>
          <c:dLbls>
            <c:numFmt formatCode="#,##0" sourceLinked="0"/>
            <c:spPr>
              <a:noFill/>
              <a:ln>
                <a:noFill/>
              </a:ln>
              <a:effectLst/>
            </c:spPr>
            <c:txPr>
              <a:bodyPr wrap="square" lIns="38100" tIns="19050" rIns="38100" bIns="19050" anchor="ctr">
                <a:spAutoFit/>
              </a:bodyPr>
              <a:lstStyle/>
              <a:p>
                <a:pPr>
                  <a:defRPr b="1"/>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('Figure Slide 2 '!$F$9:$F$10,'Figure Slide 2 '!$F$17:$F$18,'Figure Slide 2 '!$F$20,'Figure Slide 2 '!$F$23:$F$24,'Figure Slide 2 '!$F$32)</c:f>
              <c:strCache>
                <c:ptCount val="8"/>
                <c:pt idx="0">
                  <c:v>Japan</c:v>
                </c:pt>
                <c:pt idx="1">
                  <c:v>Finland</c:v>
                </c:pt>
                <c:pt idx="2">
                  <c:v>England (UK)</c:v>
                </c:pt>
                <c:pt idx="3">
                  <c:v>Canada</c:v>
                </c:pt>
                <c:pt idx="4">
                  <c:v>Germany</c:v>
                </c:pt>
                <c:pt idx="5">
                  <c:v>Ireland</c:v>
                </c:pt>
                <c:pt idx="6">
                  <c:v>OECD average</c:v>
                </c:pt>
                <c:pt idx="7">
                  <c:v>United States</c:v>
                </c:pt>
              </c:strCache>
              <c:extLst/>
            </c:strRef>
          </c:cat>
          <c:val>
            <c:numRef>
              <c:f>('Figure Slide 2 '!$G$9:$G$10,'Figure Slide 2 '!$G$17:$G$18,'Figure Slide 2 '!$G$20,'Figure Slide 2 '!$G$23:$G$24,'Figure Slide 2 '!$G$32)</c:f>
              <c:numCache>
                <c:formatCode>0.00</c:formatCode>
                <c:ptCount val="8"/>
                <c:pt idx="0">
                  <c:v>12.508241604281899</c:v>
                </c:pt>
                <c:pt idx="1">
                  <c:v>14.778557982751</c:v>
                </c:pt>
                <c:pt idx="2">
                  <c:v>23.668146649793002</c:v>
                </c:pt>
                <c:pt idx="3">
                  <c:v>24.462716742395099</c:v>
                </c:pt>
                <c:pt idx="4">
                  <c:v>25.495830850462099</c:v>
                </c:pt>
                <c:pt idx="5">
                  <c:v>29.4474402411198</c:v>
                </c:pt>
                <c:pt idx="6">
                  <c:v>30.9382994729249</c:v>
                </c:pt>
                <c:pt idx="7">
                  <c:v>36.812627623346401</c:v>
                </c:pt>
              </c:numCache>
              <c:extLst/>
            </c:numRef>
          </c:val>
          <c:extLst>
            <c:ext xmlns:c16="http://schemas.microsoft.com/office/drawing/2014/chart" uri="{C3380CC4-5D6E-409C-BE32-E72D297353CC}">
              <c16:uniqueId val="{00000002-6AB9-47F4-AD33-A55B2D057F52}"/>
            </c:ext>
          </c:extLst>
        </c:ser>
        <c:dLbls>
          <c:showLegendKey val="0"/>
          <c:showVal val="0"/>
          <c:showCatName val="0"/>
          <c:showSerName val="0"/>
          <c:showPercent val="0"/>
          <c:showBubbleSize val="0"/>
        </c:dLbls>
        <c:gapWidth val="30"/>
        <c:axId val="436702208"/>
        <c:axId val="436706304"/>
      </c:barChart>
      <c:catAx>
        <c:axId val="436702208"/>
        <c:scaling>
          <c:orientation val="minMax"/>
        </c:scaling>
        <c:delete val="0"/>
        <c:axPos val="b"/>
        <c:majorGridlines>
          <c:spPr>
            <a:ln w="9525" cmpd="sng">
              <a:solidFill>
                <a:srgbClr val="FFFFFF"/>
              </a:solidFill>
              <a:prstDash val="solid"/>
            </a:ln>
          </c:spPr>
        </c:majorGridlines>
        <c:numFmt formatCode="General" sourceLinked="1"/>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00000" vert="horz"/>
          <a:lstStyle/>
          <a:p>
            <a:pPr>
              <a:defRPr/>
            </a:pPr>
            <a:endParaRPr lang="en-US"/>
          </a:p>
        </c:txPr>
        <c:crossAx val="436706304"/>
        <c:crosses val="autoZero"/>
        <c:auto val="1"/>
        <c:lblAlgn val="ctr"/>
        <c:lblOffset val="0"/>
        <c:tickLblSkip val="1"/>
        <c:noMultiLvlLbl val="0"/>
      </c:catAx>
      <c:valAx>
        <c:axId val="436706304"/>
        <c:scaling>
          <c:orientation val="minMax"/>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en-US"/>
          </a:p>
        </c:txPr>
        <c:crossAx val="436702208"/>
        <c:crosses val="autoZero"/>
        <c:crossBetween val="between"/>
      </c:valAx>
      <c:spPr>
        <a:solidFill>
          <a:srgbClr val="EAEAEA"/>
        </a:solidFill>
        <a:ln w="9525">
          <a:noFill/>
        </a:ln>
        <a:effectLst/>
        <a:extLst>
          <a:ext uri="{91240B29-F687-4F45-9708-019B960494DF}">
            <a14:hiddenLine xmlns:a14="http://schemas.microsoft.com/office/drawing/2010/main" w="9525">
              <a:solidFill>
                <a:srgbClr val="000000"/>
              </a:solidFill>
            </a14:hiddenLine>
          </a:ext>
        </a:extLst>
      </c:spPr>
    </c:plotArea>
    <c:plotVisOnly val="1"/>
    <c:dispBlanksAs val="gap"/>
    <c:showDLblsOverMax val="1"/>
  </c:chart>
  <c:spPr>
    <a:noFill/>
    <a:ln w="9525" cap="flat" cmpd="sng" algn="ctr">
      <a:noFill/>
      <a:prstDash val="solid"/>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txPr>
    <a:bodyPr/>
    <a:lstStyle/>
    <a:p>
      <a:pPr>
        <a:defRPr sz="1600" b="0" i="0" u="none" strike="noStrike" baseline="0">
          <a:solidFill>
            <a:srgbClr val="000000"/>
          </a:solidFill>
          <a:latin typeface="Aptos" panose="020B0004020202020204" pitchFamily="34" charset="0"/>
          <a:ea typeface="Calibri"/>
          <a:cs typeface="Calibri"/>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stacked"/>
        <c:varyColors val="0"/>
        <c:ser>
          <c:idx val="0"/>
          <c:order val="0"/>
          <c:tx>
            <c:strRef>
              <c:f>'Figure Slide 6'!$AS$10</c:f>
              <c:strCache>
                <c:ptCount val="1"/>
                <c:pt idx="0">
                  <c:v>Fluent readers</c:v>
                </c:pt>
              </c:strCache>
            </c:strRef>
          </c:tx>
          <c:spPr>
            <a:solidFill>
              <a:srgbClr val="1FDE5A"/>
            </a:solidFill>
            <a:ln>
              <a:noFill/>
            </a:ln>
            <a:effectLst/>
            <a:extLst>
              <a:ext uri="{91240B29-F687-4F45-9708-019B960494DF}">
                <a14:hiddenLine xmlns:a14="http://schemas.microsoft.com/office/drawing/2010/main">
                  <a:noFill/>
                </a14:hiddenLine>
              </a:ext>
            </a:ex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F18E-4445-AE0D-9CAB3CD2FBAE}"/>
                </c:ext>
              </c:extLst>
            </c:dLbl>
            <c:numFmt formatCode="#,##0" sourceLinked="0"/>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6'!$AR$14,'Figure Slide 6'!$AR$16,'Figure Slide 6'!$AR$21,'Figure Slide 6'!$AR$23,'Figure Slide 6'!$AR$28,'Figure Slide 6'!$AR$30,'Figure Slide 6'!$AR$32,'Figure Slide 6'!$AR$36)</c:f>
              <c:strCache>
                <c:ptCount val="8"/>
                <c:pt idx="0">
                  <c:v>Ireland</c:v>
                </c:pt>
                <c:pt idx="1">
                  <c:v>Finland</c:v>
                </c:pt>
                <c:pt idx="2">
                  <c:v>England (UK)</c:v>
                </c:pt>
                <c:pt idx="3">
                  <c:v>OECD average</c:v>
                </c:pt>
                <c:pt idx="4">
                  <c:v>United States</c:v>
                </c:pt>
                <c:pt idx="5">
                  <c:v>Japan</c:v>
                </c:pt>
                <c:pt idx="6">
                  <c:v>Canada</c:v>
                </c:pt>
                <c:pt idx="7">
                  <c:v>Germany</c:v>
                </c:pt>
              </c:strCache>
              <c:extLst/>
            </c:strRef>
          </c:cat>
          <c:val>
            <c:numRef>
              <c:f>('Figure Slide 6'!$AS$14,'Figure Slide 6'!$AS$16,'Figure Slide 6'!$AS$21,'Figure Slide 6'!$AS$23,'Figure Slide 6'!$AS$28,'Figure Slide 6'!$AS$30,'Figure Slide 6'!$AS$32,'Figure Slide 6'!$AS$36)</c:f>
              <c:numCache>
                <c:formatCode>0.00</c:formatCode>
                <c:ptCount val="8"/>
                <c:pt idx="0">
                  <c:v>36.783441483500603</c:v>
                </c:pt>
                <c:pt idx="1">
                  <c:v>31.537095530843299</c:v>
                </c:pt>
                <c:pt idx="2">
                  <c:v>28.587422923465301</c:v>
                </c:pt>
                <c:pt idx="3">
                  <c:v>26.777153590225701</c:v>
                </c:pt>
                <c:pt idx="4">
                  <c:v>26.038520464840001</c:v>
                </c:pt>
                <c:pt idx="5">
                  <c:v>25.4062196323564</c:v>
                </c:pt>
                <c:pt idx="6">
                  <c:v>24.4684652460307</c:v>
                </c:pt>
                <c:pt idx="7">
                  <c:v>21.698316547181101</c:v>
                </c:pt>
              </c:numCache>
              <c:extLst/>
            </c:numRef>
          </c:val>
          <c:extLst>
            <c:ext xmlns:c16="http://schemas.microsoft.com/office/drawing/2014/chart" uri="{C3380CC4-5D6E-409C-BE32-E72D297353CC}">
              <c16:uniqueId val="{00000000-F18E-4445-AE0D-9CAB3CD2FBAE}"/>
            </c:ext>
          </c:extLst>
        </c:ser>
        <c:ser>
          <c:idx val="1"/>
          <c:order val="1"/>
          <c:tx>
            <c:strRef>
              <c:f>'Figure Slide 6'!$AT$10</c:f>
              <c:strCache>
                <c:ptCount val="1"/>
                <c:pt idx="0">
                  <c:v>Effortful readers </c:v>
                </c:pt>
              </c:strCache>
            </c:strRef>
          </c:tx>
          <c:spPr>
            <a:solidFill>
              <a:srgbClr val="1F6E5A"/>
            </a:solidFill>
            <a:ln>
              <a:noFill/>
            </a:ln>
            <a:effectLst/>
            <a:extLst>
              <a:ext uri="{91240B29-F687-4F45-9708-019B960494DF}">
                <a14:hiddenLine xmlns:a14="http://schemas.microsoft.com/office/drawing/2010/main">
                  <a:noFill/>
                </a14:hiddenLine>
              </a:ext>
            </a:ex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F18E-4445-AE0D-9CAB3CD2FBAE}"/>
                </c:ext>
              </c:extLst>
            </c:dLbl>
            <c:numFmt formatCode="#,##0" sourceLinked="0"/>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6'!$AR$14,'Figure Slide 6'!$AR$16,'Figure Slide 6'!$AR$21,'Figure Slide 6'!$AR$23,'Figure Slide 6'!$AR$28,'Figure Slide 6'!$AR$30,'Figure Slide 6'!$AR$32,'Figure Slide 6'!$AR$36)</c:f>
              <c:strCache>
                <c:ptCount val="8"/>
                <c:pt idx="0">
                  <c:v>Ireland</c:v>
                </c:pt>
                <c:pt idx="1">
                  <c:v>Finland</c:v>
                </c:pt>
                <c:pt idx="2">
                  <c:v>England (UK)</c:v>
                </c:pt>
                <c:pt idx="3">
                  <c:v>OECD average</c:v>
                </c:pt>
                <c:pt idx="4">
                  <c:v>United States</c:v>
                </c:pt>
                <c:pt idx="5">
                  <c:v>Japan</c:v>
                </c:pt>
                <c:pt idx="6">
                  <c:v>Canada</c:v>
                </c:pt>
                <c:pt idx="7">
                  <c:v>Germany</c:v>
                </c:pt>
              </c:strCache>
              <c:extLst/>
            </c:strRef>
          </c:cat>
          <c:val>
            <c:numRef>
              <c:f>('Figure Slide 6'!$AT$14,'Figure Slide 6'!$AT$16,'Figure Slide 6'!$AT$21,'Figure Slide 6'!$AT$23,'Figure Slide 6'!$AT$28,'Figure Slide 6'!$AT$30,'Figure Slide 6'!$AT$32,'Figure Slide 6'!$AT$36)</c:f>
              <c:numCache>
                <c:formatCode>0.00</c:formatCode>
                <c:ptCount val="8"/>
                <c:pt idx="0">
                  <c:v>25.861593899654</c:v>
                </c:pt>
                <c:pt idx="1">
                  <c:v>21.482225497983499</c:v>
                </c:pt>
                <c:pt idx="2">
                  <c:v>29.7995290000752</c:v>
                </c:pt>
                <c:pt idx="3">
                  <c:v>27.093597695616701</c:v>
                </c:pt>
                <c:pt idx="4">
                  <c:v>25.7780658405323</c:v>
                </c:pt>
                <c:pt idx="5">
                  <c:v>31.8365643191892</c:v>
                </c:pt>
                <c:pt idx="6">
                  <c:v>27.3517515064603</c:v>
                </c:pt>
                <c:pt idx="7">
                  <c:v>33.083870443046003</c:v>
                </c:pt>
              </c:numCache>
              <c:extLst/>
            </c:numRef>
          </c:val>
          <c:extLst>
            <c:ext xmlns:c16="http://schemas.microsoft.com/office/drawing/2014/chart" uri="{C3380CC4-5D6E-409C-BE32-E72D297353CC}">
              <c16:uniqueId val="{00000001-F18E-4445-AE0D-9CAB3CD2FBAE}"/>
            </c:ext>
          </c:extLst>
        </c:ser>
        <c:ser>
          <c:idx val="2"/>
          <c:order val="2"/>
          <c:tx>
            <c:strRef>
              <c:f>'Figure Slide 6'!$AU$10</c:f>
              <c:strCache>
                <c:ptCount val="1"/>
                <c:pt idx="0">
                  <c:v>Surface readers</c:v>
                </c:pt>
              </c:strCache>
            </c:strRef>
          </c:tx>
          <c:spPr>
            <a:solidFill>
              <a:srgbClr val="E59EDD"/>
            </a:solidFill>
            <a:ln>
              <a:noFill/>
            </a:ln>
            <a:effectLst/>
            <a:extLst>
              <a:ext uri="{91240B29-F687-4F45-9708-019B960494DF}">
                <a14:hiddenLine xmlns:a14="http://schemas.microsoft.com/office/drawing/2010/main">
                  <a:noFill/>
                </a14:hiddenLine>
              </a:ext>
            </a:extLst>
          </c:spPr>
          <c:invertIfNegative val="0"/>
          <c:dLbls>
            <c:dLbl>
              <c:idx val="2"/>
              <c:numFmt formatCode="#,##0" sourceLinked="0"/>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F18E-4445-AE0D-9CAB3CD2FBAE}"/>
                </c:ext>
              </c:extLst>
            </c:dLbl>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6'!$AR$14,'Figure Slide 6'!$AR$16,'Figure Slide 6'!$AR$21,'Figure Slide 6'!$AR$23,'Figure Slide 6'!$AR$28,'Figure Slide 6'!$AR$30,'Figure Slide 6'!$AR$32,'Figure Slide 6'!$AR$36)</c:f>
              <c:strCache>
                <c:ptCount val="8"/>
                <c:pt idx="0">
                  <c:v>Ireland</c:v>
                </c:pt>
                <c:pt idx="1">
                  <c:v>Finland</c:v>
                </c:pt>
                <c:pt idx="2">
                  <c:v>England (UK)</c:v>
                </c:pt>
                <c:pt idx="3">
                  <c:v>OECD average</c:v>
                </c:pt>
                <c:pt idx="4">
                  <c:v>United States</c:v>
                </c:pt>
                <c:pt idx="5">
                  <c:v>Japan</c:v>
                </c:pt>
                <c:pt idx="6">
                  <c:v>Canada</c:v>
                </c:pt>
                <c:pt idx="7">
                  <c:v>Germany</c:v>
                </c:pt>
              </c:strCache>
              <c:extLst/>
            </c:strRef>
          </c:cat>
          <c:val>
            <c:numRef>
              <c:f>('Figure Slide 6'!$AU$14,'Figure Slide 6'!$AU$16,'Figure Slide 6'!$AU$21,'Figure Slide 6'!$AU$23,'Figure Slide 6'!$AU$28,'Figure Slide 6'!$AU$30,'Figure Slide 6'!$AU$32,'Figure Slide 6'!$AU$36)</c:f>
              <c:numCache>
                <c:formatCode>0.00</c:formatCode>
                <c:ptCount val="8"/>
                <c:pt idx="0">
                  <c:v>21.175719320803399</c:v>
                </c:pt>
                <c:pt idx="1">
                  <c:v>17.373479798013499</c:v>
                </c:pt>
                <c:pt idx="2">
                  <c:v>17.627625842178698</c:v>
                </c:pt>
                <c:pt idx="3">
                  <c:v>19.453317221677899</c:v>
                </c:pt>
                <c:pt idx="4">
                  <c:v>27.3875696652693</c:v>
                </c:pt>
                <c:pt idx="5">
                  <c:v>23.454361653410601</c:v>
                </c:pt>
                <c:pt idx="6">
                  <c:v>17.892046338440199</c:v>
                </c:pt>
                <c:pt idx="7">
                  <c:v>10.9459968954503</c:v>
                </c:pt>
              </c:numCache>
              <c:extLst/>
            </c:numRef>
          </c:val>
          <c:extLst>
            <c:ext xmlns:c16="http://schemas.microsoft.com/office/drawing/2014/chart" uri="{C3380CC4-5D6E-409C-BE32-E72D297353CC}">
              <c16:uniqueId val="{00000002-F18E-4445-AE0D-9CAB3CD2FBAE}"/>
            </c:ext>
          </c:extLst>
        </c:ser>
        <c:ser>
          <c:idx val="3"/>
          <c:order val="3"/>
          <c:tx>
            <c:strRef>
              <c:f>'Figure Slide 6'!$AV$10</c:f>
              <c:strCache>
                <c:ptCount val="1"/>
                <c:pt idx="0">
                  <c:v>Struggling readers</c:v>
                </c:pt>
              </c:strCache>
            </c:strRef>
          </c:tx>
          <c:spPr>
            <a:solidFill>
              <a:srgbClr val="663399"/>
            </a:solidFill>
            <a:ln>
              <a:noFill/>
            </a:ln>
            <a:effectLst/>
            <a:extLst>
              <a:ext uri="{91240B29-F687-4F45-9708-019B960494DF}">
                <a14:hiddenLine xmlns:a14="http://schemas.microsoft.com/office/drawing/2010/main">
                  <a:noFill/>
                </a14:hiddenLine>
              </a:ext>
            </a:extLst>
          </c:spPr>
          <c:invertIfNegative val="0"/>
          <c:dLbls>
            <c:dLbl>
              <c:idx val="2"/>
              <c:numFmt formatCode="#,##0" sourceLinked="0"/>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F18E-4445-AE0D-9CAB3CD2FBAE}"/>
                </c:ext>
              </c:extLst>
            </c:dLbl>
            <c:spPr>
              <a:noFill/>
              <a:ln>
                <a:noFill/>
              </a:ln>
              <a:effectLst/>
            </c:spPr>
            <c:txPr>
              <a:bodyPr wrap="square" lIns="38100" tIns="19050" rIns="38100" bIns="19050" anchor="ctr">
                <a:spAutoFit/>
              </a:bodyPr>
              <a:lstStyle/>
              <a:p>
                <a:pPr>
                  <a:defRPr>
                    <a:solidFill>
                      <a:schemeClr val="bg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6'!$AR$14,'Figure Slide 6'!$AR$16,'Figure Slide 6'!$AR$21,'Figure Slide 6'!$AR$23,'Figure Slide 6'!$AR$28,'Figure Slide 6'!$AR$30,'Figure Slide 6'!$AR$32,'Figure Slide 6'!$AR$36)</c:f>
              <c:strCache>
                <c:ptCount val="8"/>
                <c:pt idx="0">
                  <c:v>Ireland</c:v>
                </c:pt>
                <c:pt idx="1">
                  <c:v>Finland</c:v>
                </c:pt>
                <c:pt idx="2">
                  <c:v>England (UK)</c:v>
                </c:pt>
                <c:pt idx="3">
                  <c:v>OECD average</c:v>
                </c:pt>
                <c:pt idx="4">
                  <c:v>United States</c:v>
                </c:pt>
                <c:pt idx="5">
                  <c:v>Japan</c:v>
                </c:pt>
                <c:pt idx="6">
                  <c:v>Canada</c:v>
                </c:pt>
                <c:pt idx="7">
                  <c:v>Germany</c:v>
                </c:pt>
              </c:strCache>
              <c:extLst/>
            </c:strRef>
          </c:cat>
          <c:val>
            <c:numRef>
              <c:f>('Figure Slide 6'!$AV$14,'Figure Slide 6'!$AV$16,'Figure Slide 6'!$AV$21,'Figure Slide 6'!$AV$23,'Figure Slide 6'!$AV$28,'Figure Slide 6'!$AV$30,'Figure Slide 6'!$AV$32,'Figure Slide 6'!$AV$36)</c:f>
              <c:numCache>
                <c:formatCode>0.00</c:formatCode>
                <c:ptCount val="8"/>
                <c:pt idx="0">
                  <c:v>16.179245296042001</c:v>
                </c:pt>
                <c:pt idx="1">
                  <c:v>29.6071991731597</c:v>
                </c:pt>
                <c:pt idx="2">
                  <c:v>23.985422234280801</c:v>
                </c:pt>
                <c:pt idx="3">
                  <c:v>26.675931492479599</c:v>
                </c:pt>
                <c:pt idx="4">
                  <c:v>20.795844029358399</c:v>
                </c:pt>
                <c:pt idx="5">
                  <c:v>19.302854395043799</c:v>
                </c:pt>
                <c:pt idx="6">
                  <c:v>30.287736909068801</c:v>
                </c:pt>
                <c:pt idx="7">
                  <c:v>34.271816114322597</c:v>
                </c:pt>
              </c:numCache>
              <c:extLst/>
            </c:numRef>
          </c:val>
          <c:extLst>
            <c:ext xmlns:c16="http://schemas.microsoft.com/office/drawing/2014/chart" uri="{C3380CC4-5D6E-409C-BE32-E72D297353CC}">
              <c16:uniqueId val="{00000003-F18E-4445-AE0D-9CAB3CD2FBAE}"/>
            </c:ext>
          </c:extLst>
        </c:ser>
        <c:dLbls>
          <c:showLegendKey val="0"/>
          <c:showVal val="0"/>
          <c:showCatName val="0"/>
          <c:showSerName val="0"/>
          <c:showPercent val="0"/>
          <c:showBubbleSize val="0"/>
        </c:dLbls>
        <c:gapWidth val="30"/>
        <c:overlap val="100"/>
        <c:axId val="423157760"/>
        <c:axId val="423159296"/>
      </c:barChart>
      <c:catAx>
        <c:axId val="423157760"/>
        <c:scaling>
          <c:orientation val="minMax"/>
        </c:scaling>
        <c:delete val="0"/>
        <c:axPos val="b"/>
        <c:majorGridlines>
          <c:spPr>
            <a:ln w="9525" cmpd="sng">
              <a:solidFill>
                <a:srgbClr val="FFFFFF"/>
              </a:solidFill>
              <a:prstDash val="solid"/>
            </a:ln>
          </c:spPr>
        </c:majorGridlines>
        <c:numFmt formatCode="General" sourceLinked="1"/>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00000" vert="horz"/>
          <a:lstStyle/>
          <a:p>
            <a:pPr>
              <a:defRPr/>
            </a:pPr>
            <a:endParaRPr lang="en-US"/>
          </a:p>
        </c:txPr>
        <c:crossAx val="423159296"/>
        <c:crosses val="autoZero"/>
        <c:auto val="1"/>
        <c:lblAlgn val="ctr"/>
        <c:lblOffset val="0"/>
        <c:tickLblSkip val="1"/>
        <c:noMultiLvlLbl val="0"/>
      </c:catAx>
      <c:valAx>
        <c:axId val="423159296"/>
        <c:scaling>
          <c:orientation val="minMax"/>
          <c:max val="100"/>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en-US"/>
          </a:p>
        </c:txPr>
        <c:crossAx val="423157760"/>
        <c:crosses val="autoZero"/>
        <c:crossBetween val="between"/>
      </c:valAx>
      <c:spPr>
        <a:solidFill>
          <a:srgbClr val="EAEAEA"/>
        </a:solidFill>
        <a:ln>
          <a:noFill/>
        </a:ln>
        <a:effectLst/>
        <a:extLst>
          <a:ext uri="{91240B29-F687-4F45-9708-019B960494DF}">
            <a14:hiddenLine xmlns:a14="http://schemas.microsoft.com/office/drawing/2010/main">
              <a:noFill/>
            </a14:hiddenLine>
          </a:ext>
        </a:extLst>
      </c:spPr>
    </c:plotArea>
    <c:legend>
      <c:legendPos val="t"/>
      <c:overlay val="0"/>
      <c:spPr>
        <a:solidFill>
          <a:srgbClr val="EAEAEA"/>
        </a:solidFill>
        <a:ln>
          <a:noFill/>
        </a:ln>
        <a:effectLst/>
        <a:extLst>
          <a:ext uri="{91240B29-F687-4F45-9708-019B960494DF}">
            <a14:hiddenLine xmlns:a14="http://schemas.microsoft.com/office/drawing/2010/main">
              <a:noFill/>
            </a14:hiddenLine>
          </a:ext>
        </a:extLst>
      </c:spPr>
    </c:legend>
    <c:plotVisOnly val="1"/>
    <c:dispBlanksAs val="gap"/>
    <c:showDLblsOverMax val="1"/>
  </c:chart>
  <c:spPr>
    <a:noFill/>
    <a:ln w="9525" cap="flat" cmpd="sng" algn="ctr">
      <a:noFill/>
      <a:prstDash val="solid"/>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txPr>
    <a:bodyPr/>
    <a:lstStyle/>
    <a:p>
      <a:pPr>
        <a:defRPr sz="1600">
          <a:latin typeface="Aptos" panose="020B0004020202020204" pitchFamily="34" charset="0"/>
        </a:defRPr>
      </a:pPr>
      <a:endParaRPr lang="en-US"/>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'Figure slide 11'!$BX$6</c:f>
              <c:strCache>
                <c:ptCount val="1"/>
                <c:pt idx="0">
                  <c:v>Less than upper secondary</c:v>
                </c:pt>
              </c:strCache>
            </c:strRef>
          </c:tx>
          <c:spPr>
            <a:solidFill>
              <a:srgbClr val="663399"/>
            </a:solidFill>
            <a:ln>
              <a:noFill/>
            </a:ln>
            <a:effectLst/>
            <a:extLst>
              <a:ext uri="{91240B29-F687-4F45-9708-019B960494DF}">
                <a14:hiddenLine xmlns:a14="http://schemas.microsoft.com/office/drawing/2010/main">
                  <a:noFill/>
                </a14:hiddenLine>
              </a:ext>
            </a:extLst>
          </c:spPr>
          <c:invertIfNegative val="0"/>
          <c:dLbls>
            <c:dLbl>
              <c:idx val="6"/>
              <c:numFmt formatCode="#,##0" sourceLinked="0"/>
              <c:spPr>
                <a:noFill/>
                <a:ln>
                  <a:noFill/>
                </a:ln>
                <a:effectLst/>
              </c:spPr>
              <c:txPr>
                <a:bodyPr wrap="square" lIns="38100" tIns="19050" rIns="38100" bIns="19050" anchor="ctr">
                  <a:spAutoFit/>
                </a:bodyPr>
                <a:lstStyle/>
                <a:p>
                  <a:pPr>
                    <a:defRPr b="0">
                      <a:solidFill>
                        <a:schemeClr val="tx1"/>
                      </a:solidFill>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263A-4D7C-89D8-8C3E41262A38}"/>
                </c:ext>
              </c:extLst>
            </c:dLbl>
            <c:spPr>
              <a:noFill/>
              <a:ln>
                <a:noFill/>
              </a:ln>
              <a:effectLst/>
            </c:spPr>
            <c:txPr>
              <a:bodyPr wrap="square" lIns="38100" tIns="19050" rIns="38100" bIns="19050" anchor="ctr">
                <a:spAutoFit/>
              </a:bodyPr>
              <a:lstStyle/>
              <a:p>
                <a:pPr>
                  <a:defRPr b="0">
                    <a:solidFill>
                      <a:schemeClr val="tx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11'!$BW$9:$BW$10,'Figure slide 11'!$BW$18:$BW$19,'Figure slide 11'!$BW$21:$BW$22,'Figure slide 11'!$BW$24,'Figure slide 11'!$BW$35)</c:f>
              <c:strCache>
                <c:ptCount val="8"/>
                <c:pt idx="0">
                  <c:v>Japan</c:v>
                </c:pt>
                <c:pt idx="1">
                  <c:v>Finland</c:v>
                </c:pt>
                <c:pt idx="2">
                  <c:v>Canada</c:v>
                </c:pt>
                <c:pt idx="3">
                  <c:v>Germany</c:v>
                </c:pt>
                <c:pt idx="4">
                  <c:v>Ireland</c:v>
                </c:pt>
                <c:pt idx="5">
                  <c:v>OECD average</c:v>
                </c:pt>
                <c:pt idx="6">
                  <c:v>England (UK)</c:v>
                </c:pt>
                <c:pt idx="7">
                  <c:v>United States</c:v>
                </c:pt>
              </c:strCache>
              <c:extLst/>
            </c:strRef>
          </c:cat>
          <c:val>
            <c:numRef>
              <c:f>('Figure slide 11'!$BX$9:$BX$10,'Figure slide 11'!$BX$18:$BX$19,'Figure slide 11'!$BX$21:$BX$22,'Figure slide 11'!$BX$24,'Figure slide 11'!$BX$35)</c:f>
              <c:numCache>
                <c:formatCode>0.00</c:formatCode>
                <c:ptCount val="8"/>
                <c:pt idx="0">
                  <c:v>33.739352233527299</c:v>
                </c:pt>
                <c:pt idx="1">
                  <c:v>34.261852608395202</c:v>
                </c:pt>
                <c:pt idx="2">
                  <c:v>51.602754979738698</c:v>
                </c:pt>
                <c:pt idx="3">
                  <c:v>52.589477884930197</c:v>
                </c:pt>
                <c:pt idx="4">
                  <c:v>54.064667628463802</c:v>
                </c:pt>
                <c:pt idx="5">
                  <c:v>54.192371018266897</c:v>
                </c:pt>
                <c:pt idx="6">
                  <c:v>58.063489242128398</c:v>
                </c:pt>
                <c:pt idx="7">
                  <c:v>67.590312135000801</c:v>
                </c:pt>
              </c:numCache>
              <c:extLst/>
            </c:numRef>
          </c:val>
          <c:extLst>
            <c:ext xmlns:c16="http://schemas.microsoft.com/office/drawing/2014/chart" uri="{C3380CC4-5D6E-409C-BE32-E72D297353CC}">
              <c16:uniqueId val="{00000000-263A-4D7C-89D8-8C3E41262A38}"/>
            </c:ext>
          </c:extLst>
        </c:ser>
        <c:ser>
          <c:idx val="1"/>
          <c:order val="1"/>
          <c:tx>
            <c:strRef>
              <c:f>'Figure slide 11'!$BZ$6</c:f>
              <c:strCache>
                <c:ptCount val="1"/>
                <c:pt idx="0">
                  <c:v>Upper secondary</c:v>
                </c:pt>
              </c:strCache>
            </c:strRef>
          </c:tx>
          <c:spPr>
            <a:solidFill>
              <a:srgbClr val="1FDE5A"/>
            </a:solidFill>
          </c:spPr>
          <c:invertIfNegative val="0"/>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263A-4D7C-89D8-8C3E41262A38}"/>
                </c:ext>
              </c:extLst>
            </c:dLbl>
            <c:numFmt formatCode="#,##0" sourceLinked="0"/>
            <c:spPr>
              <a:noFill/>
              <a:ln>
                <a:noFill/>
              </a:ln>
              <a:effectLst/>
            </c:spPr>
            <c:txPr>
              <a:bodyPr wrap="square" lIns="38100" tIns="19050" rIns="38100" bIns="19050" anchor="ctr">
                <a:spAutoFit/>
              </a:bodyPr>
              <a:lstStyle/>
              <a:p>
                <a:pPr>
                  <a:defRPr b="0">
                    <a:solidFill>
                      <a:schemeClr val="tx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11'!$BW$9:$BW$10,'Figure slide 11'!$BW$18:$BW$19,'Figure slide 11'!$BW$21:$BW$22,'Figure slide 11'!$BW$24,'Figure slide 11'!$BW$35)</c:f>
              <c:strCache>
                <c:ptCount val="8"/>
                <c:pt idx="0">
                  <c:v>Japan</c:v>
                </c:pt>
                <c:pt idx="1">
                  <c:v>Finland</c:v>
                </c:pt>
                <c:pt idx="2">
                  <c:v>Canada</c:v>
                </c:pt>
                <c:pt idx="3">
                  <c:v>Germany</c:v>
                </c:pt>
                <c:pt idx="4">
                  <c:v>Ireland</c:v>
                </c:pt>
                <c:pt idx="5">
                  <c:v>OECD average</c:v>
                </c:pt>
                <c:pt idx="6">
                  <c:v>England (UK)</c:v>
                </c:pt>
                <c:pt idx="7">
                  <c:v>United States</c:v>
                </c:pt>
              </c:strCache>
              <c:extLst/>
            </c:strRef>
          </c:cat>
          <c:val>
            <c:numRef>
              <c:f>('Figure slide 11'!$BZ$9:$BZ$10,'Figure slide 11'!$BZ$18:$BZ$19,'Figure slide 11'!$BZ$21:$BZ$22,'Figure slide 11'!$BZ$24,'Figure slide 11'!$BZ$35)</c:f>
              <c:numCache>
                <c:formatCode>0.00</c:formatCode>
                <c:ptCount val="8"/>
                <c:pt idx="0">
                  <c:v>15.3207005864616</c:v>
                </c:pt>
                <c:pt idx="1">
                  <c:v>14.639821805110801</c:v>
                </c:pt>
                <c:pt idx="2">
                  <c:v>26.688639559551898</c:v>
                </c:pt>
                <c:pt idx="3">
                  <c:v>25.806940623658502</c:v>
                </c:pt>
                <c:pt idx="4">
                  <c:v>32.890535225724399</c:v>
                </c:pt>
                <c:pt idx="5">
                  <c:v>33.702116912670498</c:v>
                </c:pt>
                <c:pt idx="6">
                  <c:v>25.1552217319311</c:v>
                </c:pt>
                <c:pt idx="7">
                  <c:v>44.944599160237402</c:v>
                </c:pt>
              </c:numCache>
              <c:extLst/>
            </c:numRef>
          </c:val>
          <c:extLst>
            <c:ext xmlns:c16="http://schemas.microsoft.com/office/drawing/2014/chart" uri="{C3380CC4-5D6E-409C-BE32-E72D297353CC}">
              <c16:uniqueId val="{00000001-263A-4D7C-89D8-8C3E41262A38}"/>
            </c:ext>
          </c:extLst>
        </c:ser>
        <c:ser>
          <c:idx val="7"/>
          <c:order val="2"/>
          <c:tx>
            <c:strRef>
              <c:f>'Figure slide 11'!$BY$6</c:f>
              <c:strCache>
                <c:ptCount val="1"/>
                <c:pt idx="0">
                  <c:v>Tertiary</c:v>
                </c:pt>
              </c:strCache>
            </c:strRef>
          </c:tx>
          <c:spPr>
            <a:solidFill>
              <a:srgbClr val="F612FD"/>
            </a:solidFill>
            <a:ln w="28575" cap="rnd" cmpd="sng" algn="ctr">
              <a:noFill/>
              <a:prstDash val="solid"/>
              <a:round/>
            </a:ln>
            <a:effectLst/>
            <a:extLst>
              <a:ext uri="{91240B29-F687-4F45-9708-019B960494DF}">
                <a14:hiddenLine xmlns:a14="http://schemas.microsoft.com/office/drawing/2010/main" w="28575" cap="rnd" cmpd="sng" algn="ctr">
                  <a:solidFill>
                    <a:srgbClr val="C0504D">
                      <a:tint val="77000"/>
                      <a:shade val="95000"/>
                      <a:satMod val="105000"/>
                    </a:srgbClr>
                  </a:solidFill>
                  <a:prstDash val="solid"/>
                  <a:round/>
                </a14:hiddenLine>
              </a:ext>
            </a:extLst>
          </c:spPr>
          <c:invertIfNegative val="0"/>
          <c:dLbls>
            <c:dLbl>
              <c:idx val="6"/>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63A-4D7C-89D8-8C3E41262A38}"/>
                </c:ext>
              </c:extLst>
            </c:dLbl>
            <c:numFmt formatCode="#,##0" sourceLinked="0"/>
            <c:spPr>
              <a:noFill/>
              <a:ln>
                <a:noFill/>
              </a:ln>
              <a:effectLst/>
            </c:spPr>
            <c:txPr>
              <a:bodyPr wrap="square" lIns="38100" tIns="19050" rIns="38100" bIns="19050" anchor="ctr">
                <a:spAutoFit/>
              </a:bodyPr>
              <a:lstStyle/>
              <a:p>
                <a:pPr>
                  <a:defRPr b="0">
                    <a:solidFill>
                      <a:schemeClr val="tx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11'!$BW$9:$BW$10,'Figure slide 11'!$BW$18:$BW$19,'Figure slide 11'!$BW$21:$BW$22,'Figure slide 11'!$BW$24,'Figure slide 11'!$BW$35)</c:f>
              <c:strCache>
                <c:ptCount val="8"/>
                <c:pt idx="0">
                  <c:v>Japan</c:v>
                </c:pt>
                <c:pt idx="1">
                  <c:v>Finland</c:v>
                </c:pt>
                <c:pt idx="2">
                  <c:v>Canada</c:v>
                </c:pt>
                <c:pt idx="3">
                  <c:v>Germany</c:v>
                </c:pt>
                <c:pt idx="4">
                  <c:v>Ireland</c:v>
                </c:pt>
                <c:pt idx="5">
                  <c:v>OECD average</c:v>
                </c:pt>
                <c:pt idx="6">
                  <c:v>England (UK)</c:v>
                </c:pt>
                <c:pt idx="7">
                  <c:v>United States</c:v>
                </c:pt>
              </c:strCache>
              <c:extLst/>
            </c:strRef>
          </c:cat>
          <c:val>
            <c:numRef>
              <c:f>('Figure slide 11'!$BY$9:$BY$10,'Figure slide 11'!$BY$18:$BY$19,'Figure slide 11'!$BY$21:$BY$22,'Figure slide 11'!$BY$24,'Figure slide 11'!$BY$35)</c:f>
              <c:numCache>
                <c:formatCode>0.00</c:formatCode>
                <c:ptCount val="8"/>
                <c:pt idx="0">
                  <c:v>4.5788664261912899</c:v>
                </c:pt>
                <c:pt idx="1">
                  <c:v>8.8895041136598092</c:v>
                </c:pt>
                <c:pt idx="2">
                  <c:v>14.7540579658321</c:v>
                </c:pt>
                <c:pt idx="3">
                  <c:v>10.3470617212432</c:v>
                </c:pt>
                <c:pt idx="4">
                  <c:v>15.6314547958409</c:v>
                </c:pt>
                <c:pt idx="5">
                  <c:v>16.346207418570099</c:v>
                </c:pt>
                <c:pt idx="6">
                  <c:v>12.000069896073899</c:v>
                </c:pt>
                <c:pt idx="7">
                  <c:v>19.001056402451599</c:v>
                </c:pt>
              </c:numCache>
              <c:extLst/>
            </c:numRef>
          </c:val>
          <c:extLst>
            <c:ext xmlns:c16="http://schemas.microsoft.com/office/drawing/2014/chart" uri="{C3380CC4-5D6E-409C-BE32-E72D297353CC}">
              <c16:uniqueId val="{00000002-263A-4D7C-89D8-8C3E41262A38}"/>
            </c:ext>
          </c:extLst>
        </c:ser>
        <c:dLbls>
          <c:showLegendKey val="0"/>
          <c:showVal val="0"/>
          <c:showCatName val="0"/>
          <c:showSerName val="0"/>
          <c:showPercent val="0"/>
          <c:showBubbleSize val="0"/>
        </c:dLbls>
        <c:gapWidth val="50"/>
        <c:axId val="303415680"/>
        <c:axId val="303417216"/>
      </c:barChart>
      <c:catAx>
        <c:axId val="303415680"/>
        <c:scaling>
          <c:orientation val="minMax"/>
        </c:scaling>
        <c:delete val="0"/>
        <c:axPos val="b"/>
        <c:majorGridlines>
          <c:spPr>
            <a:ln w="9525" cmpd="sng">
              <a:solidFill>
                <a:srgbClr val="FFFFFF"/>
              </a:solidFill>
              <a:prstDash val="solid"/>
            </a:ln>
          </c:spPr>
        </c:majorGridlines>
        <c:numFmt formatCode="General" sourceLinked="1"/>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00000" vert="horz"/>
          <a:lstStyle/>
          <a:p>
            <a:pPr>
              <a:defRPr/>
            </a:pPr>
            <a:endParaRPr lang="en-US"/>
          </a:p>
        </c:txPr>
        <c:crossAx val="303417216"/>
        <c:crosses val="autoZero"/>
        <c:auto val="1"/>
        <c:lblAlgn val="ctr"/>
        <c:lblOffset val="0"/>
        <c:noMultiLvlLbl val="0"/>
      </c:catAx>
      <c:valAx>
        <c:axId val="303417216"/>
        <c:scaling>
          <c:orientation val="minMax"/>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en-US"/>
          </a:p>
        </c:txPr>
        <c:crossAx val="303415680"/>
        <c:crosses val="autoZero"/>
        <c:crossBetween val="between"/>
      </c:valAx>
      <c:spPr>
        <a:solidFill>
          <a:srgbClr val="EAEAEA"/>
        </a:solidFill>
        <a:ln>
          <a:noFill/>
        </a:ln>
        <a:effectLst/>
        <a:extLst>
          <a:ext uri="{91240B29-F687-4F45-9708-019B960494DF}">
            <a14:hiddenLine xmlns:a14="http://schemas.microsoft.com/office/drawing/2010/main">
              <a:noFill/>
            </a14:hiddenLine>
          </a:ext>
        </a:extLst>
      </c:spPr>
    </c:plotArea>
    <c:legend>
      <c:legendPos val="t"/>
      <c:overlay val="0"/>
      <c:spPr>
        <a:solidFill>
          <a:srgbClr val="EAEAEA"/>
        </a:solidFill>
        <a:ln>
          <a:noFill/>
        </a:ln>
        <a:effectLst/>
        <a:extLst>
          <a:ext uri="{91240B29-F687-4F45-9708-019B960494DF}">
            <a14:hiddenLine xmlns:a14="http://schemas.microsoft.com/office/drawing/2010/main">
              <a:noFill/>
            </a14:hiddenLine>
          </a:ext>
        </a:extLst>
      </c:spPr>
    </c:legend>
    <c:plotVisOnly val="1"/>
    <c:dispBlanksAs val="gap"/>
    <c:showDLblsOverMax val="1"/>
  </c:chart>
  <c:spPr>
    <a:noFill/>
    <a:ln w="9525" cap="flat" cmpd="sng" algn="ctr">
      <a:noFill/>
      <a:prstDash val="solid"/>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txPr>
    <a:bodyPr/>
    <a:lstStyle/>
    <a:p>
      <a:pPr>
        <a:defRPr sz="1600">
          <a:latin typeface="Aptos" panose="020B0004020202020204" pitchFamily="34" charset="0"/>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7"/>
          <c:order val="0"/>
          <c:tx>
            <c:strRef>
              <c:f>'Figure slide 8'!$BY$6</c:f>
              <c:strCache>
                <c:ptCount val="1"/>
                <c:pt idx="0">
                  <c:v>56-65</c:v>
                </c:pt>
              </c:strCache>
            </c:strRef>
          </c:tx>
          <c:spPr>
            <a:solidFill>
              <a:srgbClr val="663399"/>
            </a:solidFill>
            <a:ln w="28575" cap="rnd" cmpd="sng" algn="ctr">
              <a:noFill/>
              <a:prstDash val="solid"/>
              <a:round/>
            </a:ln>
            <a:effectLst/>
            <a:extLst>
              <a:ext uri="{91240B29-F687-4F45-9708-019B960494DF}">
                <a14:hiddenLine xmlns:a14="http://schemas.microsoft.com/office/drawing/2010/main" w="28575" cap="rnd" cmpd="sng" algn="ctr">
                  <a:solidFill>
                    <a:srgbClr val="C0504D">
                      <a:tint val="77000"/>
                      <a:shade val="95000"/>
                      <a:satMod val="105000"/>
                    </a:srgbClr>
                  </a:solidFill>
                  <a:prstDash val="solid"/>
                  <a:round/>
                </a14:hiddenLine>
              </a:ext>
            </a:extLst>
          </c:spPr>
          <c:invertIfNegative val="0"/>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DD7-4E4D-9772-4D276F350FF8}"/>
                </c:ext>
              </c:extLst>
            </c:dLbl>
            <c:numFmt formatCode="#,##0" sourceLinked="0"/>
            <c:spPr>
              <a:noFill/>
              <a:ln>
                <a:noFill/>
              </a:ln>
              <a:effectLst/>
            </c:spPr>
            <c:txPr>
              <a:bodyPr wrap="square" lIns="38100" tIns="19050" rIns="38100" bIns="19050" anchor="ctr">
                <a:spAutoFit/>
              </a:bodyPr>
              <a:lstStyle/>
              <a:p>
                <a:pPr>
                  <a:defRPr b="0">
                    <a:solidFill>
                      <a:schemeClr val="tx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8'!$BW$8:$BW$9,'Figure slide 8'!$BW$14:$BW$15,'Figure slide 8'!$BW$19,'Figure slide 8'!$BW$21:$BW$23)</c:f>
              <c:strCache>
                <c:ptCount val="8"/>
                <c:pt idx="0">
                  <c:v>Japan</c:v>
                </c:pt>
                <c:pt idx="1">
                  <c:v>Finland</c:v>
                </c:pt>
                <c:pt idx="2">
                  <c:v>Germany</c:v>
                </c:pt>
                <c:pt idx="3">
                  <c:v>England (UK)</c:v>
                </c:pt>
                <c:pt idx="4">
                  <c:v>Canada</c:v>
                </c:pt>
                <c:pt idx="5">
                  <c:v>United States</c:v>
                </c:pt>
                <c:pt idx="6">
                  <c:v>Ireland</c:v>
                </c:pt>
                <c:pt idx="7">
                  <c:v>OECD average</c:v>
                </c:pt>
              </c:strCache>
              <c:extLst/>
            </c:strRef>
          </c:cat>
          <c:val>
            <c:numRef>
              <c:f>('Figure slide 8'!$BY$8:$BY$9,'Figure slide 8'!$BY$14:$BY$15,'Figure slide 8'!$BY$19,'Figure slide 8'!$BY$21:$BY$23)</c:f>
              <c:numCache>
                <c:formatCode>0.00</c:formatCode>
                <c:ptCount val="8"/>
                <c:pt idx="0">
                  <c:v>21.8620381356575</c:v>
                </c:pt>
                <c:pt idx="1">
                  <c:v>22.572097216714798</c:v>
                </c:pt>
                <c:pt idx="2">
                  <c:v>30.388996812965601</c:v>
                </c:pt>
                <c:pt idx="3">
                  <c:v>31.9446772695294</c:v>
                </c:pt>
                <c:pt idx="4">
                  <c:v>36.659721223844798</c:v>
                </c:pt>
                <c:pt idx="5">
                  <c:v>41.5776439871047</c:v>
                </c:pt>
                <c:pt idx="6">
                  <c:v>43.042064606769003</c:v>
                </c:pt>
                <c:pt idx="7">
                  <c:v>43.341722088655402</c:v>
                </c:pt>
              </c:numCache>
              <c:extLst/>
            </c:numRef>
          </c:val>
          <c:extLst>
            <c:ext xmlns:c16="http://schemas.microsoft.com/office/drawing/2014/chart" uri="{C3380CC4-5D6E-409C-BE32-E72D297353CC}">
              <c16:uniqueId val="{00000000-DDD7-4E4D-9772-4D276F350FF8}"/>
            </c:ext>
          </c:extLst>
        </c:ser>
        <c:ser>
          <c:idx val="0"/>
          <c:order val="1"/>
          <c:tx>
            <c:strRef>
              <c:f>'Figure slide 8'!$BX$6</c:f>
              <c:strCache>
                <c:ptCount val="1"/>
                <c:pt idx="0">
                  <c:v>16-25</c:v>
                </c:pt>
              </c:strCache>
            </c:strRef>
          </c:tx>
          <c:spPr>
            <a:solidFill>
              <a:srgbClr val="1FDE5A"/>
            </a:solidFill>
            <a:ln>
              <a:noFill/>
            </a:ln>
            <a:effectLst/>
            <a:extLst>
              <a:ext uri="{91240B29-F687-4F45-9708-019B960494DF}">
                <a14:hiddenLine xmlns:a14="http://schemas.microsoft.com/office/drawing/2010/main">
                  <a:noFill/>
                </a14:hiddenLine>
              </a:ext>
            </a:extLst>
          </c:spPr>
          <c:invertIfNegative val="0"/>
          <c:dLbls>
            <c:dLbl>
              <c:idx val="3"/>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DD7-4E4D-9772-4D276F350FF8}"/>
                </c:ext>
              </c:extLst>
            </c:dLbl>
            <c:numFmt formatCode="#,##0" sourceLinked="0"/>
            <c:spPr>
              <a:noFill/>
              <a:ln>
                <a:noFill/>
              </a:ln>
              <a:effectLst/>
            </c:spPr>
            <c:txPr>
              <a:bodyPr wrap="square" lIns="38100" tIns="19050" rIns="38100" bIns="19050" anchor="ctr">
                <a:spAutoFit/>
              </a:bodyPr>
              <a:lstStyle/>
              <a:p>
                <a:pPr>
                  <a:defRPr b="0">
                    <a:solidFill>
                      <a:schemeClr val="tx1"/>
                    </a:solidFill>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8'!$BW$8:$BW$9,'Figure slide 8'!$BW$14:$BW$15,'Figure slide 8'!$BW$19,'Figure slide 8'!$BW$21:$BW$23)</c:f>
              <c:strCache>
                <c:ptCount val="8"/>
                <c:pt idx="0">
                  <c:v>Japan</c:v>
                </c:pt>
                <c:pt idx="1">
                  <c:v>Finland</c:v>
                </c:pt>
                <c:pt idx="2">
                  <c:v>Germany</c:v>
                </c:pt>
                <c:pt idx="3">
                  <c:v>England (UK)</c:v>
                </c:pt>
                <c:pt idx="4">
                  <c:v>Canada</c:v>
                </c:pt>
                <c:pt idx="5">
                  <c:v>United States</c:v>
                </c:pt>
                <c:pt idx="6">
                  <c:v>Ireland</c:v>
                </c:pt>
                <c:pt idx="7">
                  <c:v>OECD average</c:v>
                </c:pt>
              </c:strCache>
              <c:extLst/>
            </c:strRef>
          </c:cat>
          <c:val>
            <c:numRef>
              <c:f>('Figure slide 8'!$BX$8:$BX$9,'Figure slide 8'!$BX$14:$BX$15,'Figure slide 8'!$BX$19,'Figure slide 8'!$BX$21:$BX$23)</c:f>
              <c:numCache>
                <c:formatCode>0.00</c:formatCode>
                <c:ptCount val="8"/>
                <c:pt idx="0">
                  <c:v>8.5814278070419103</c:v>
                </c:pt>
                <c:pt idx="1">
                  <c:v>12.3075740953389</c:v>
                </c:pt>
                <c:pt idx="2">
                  <c:v>18.4243225406967</c:v>
                </c:pt>
                <c:pt idx="3">
                  <c:v>18.435693293442899</c:v>
                </c:pt>
                <c:pt idx="4">
                  <c:v>19.034513791501901</c:v>
                </c:pt>
                <c:pt idx="5">
                  <c:v>37.111649698589403</c:v>
                </c:pt>
                <c:pt idx="6">
                  <c:v>18.655523328351698</c:v>
                </c:pt>
                <c:pt idx="7">
                  <c:v>24.242574660028499</c:v>
                </c:pt>
              </c:numCache>
              <c:extLst/>
            </c:numRef>
          </c:val>
          <c:extLst>
            <c:ext xmlns:c16="http://schemas.microsoft.com/office/drawing/2014/chart" uri="{C3380CC4-5D6E-409C-BE32-E72D297353CC}">
              <c16:uniqueId val="{00000001-DDD7-4E4D-9772-4D276F350FF8}"/>
            </c:ext>
          </c:extLst>
        </c:ser>
        <c:dLbls>
          <c:showLegendKey val="0"/>
          <c:showVal val="0"/>
          <c:showCatName val="0"/>
          <c:showSerName val="0"/>
          <c:showPercent val="0"/>
          <c:showBubbleSize val="0"/>
        </c:dLbls>
        <c:gapWidth val="50"/>
        <c:axId val="303415680"/>
        <c:axId val="303417216"/>
      </c:barChart>
      <c:catAx>
        <c:axId val="303415680"/>
        <c:scaling>
          <c:orientation val="minMax"/>
        </c:scaling>
        <c:delete val="0"/>
        <c:axPos val="b"/>
        <c:majorGridlines>
          <c:spPr>
            <a:ln w="9525" cmpd="sng">
              <a:solidFill>
                <a:srgbClr val="FFFFFF"/>
              </a:solidFill>
              <a:prstDash val="solid"/>
            </a:ln>
          </c:spPr>
        </c:majorGridlines>
        <c:numFmt formatCode="General" sourceLinked="1"/>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00000" vert="horz"/>
          <a:lstStyle/>
          <a:p>
            <a:pPr>
              <a:defRPr/>
            </a:pPr>
            <a:endParaRPr lang="en-US"/>
          </a:p>
        </c:txPr>
        <c:crossAx val="303417216"/>
        <c:crosses val="autoZero"/>
        <c:auto val="1"/>
        <c:lblAlgn val="ctr"/>
        <c:lblOffset val="0"/>
        <c:noMultiLvlLbl val="0"/>
      </c:catAx>
      <c:valAx>
        <c:axId val="303417216"/>
        <c:scaling>
          <c:orientation val="minMax"/>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en-US"/>
          </a:p>
        </c:txPr>
        <c:crossAx val="303415680"/>
        <c:crosses val="autoZero"/>
        <c:crossBetween val="between"/>
      </c:valAx>
      <c:spPr>
        <a:solidFill>
          <a:srgbClr val="EAEAEA"/>
        </a:solidFill>
        <a:ln>
          <a:noFill/>
        </a:ln>
        <a:effectLst/>
        <a:extLst>
          <a:ext uri="{91240B29-F687-4F45-9708-019B960494DF}">
            <a14:hiddenLine xmlns:a14="http://schemas.microsoft.com/office/drawing/2010/main">
              <a:noFill/>
            </a14:hiddenLine>
          </a:ext>
        </a:extLst>
      </c:spPr>
    </c:plotArea>
    <c:legend>
      <c:legendPos val="t"/>
      <c:overlay val="0"/>
      <c:spPr>
        <a:solidFill>
          <a:srgbClr val="EAEAEA"/>
        </a:solidFill>
        <a:ln>
          <a:noFill/>
        </a:ln>
        <a:effectLst/>
        <a:extLst>
          <a:ext uri="{91240B29-F687-4F45-9708-019B960494DF}">
            <a14:hiddenLine xmlns:a14="http://schemas.microsoft.com/office/drawing/2010/main">
              <a:noFill/>
            </a14:hiddenLine>
          </a:ext>
        </a:extLst>
      </c:spPr>
    </c:legend>
    <c:plotVisOnly val="1"/>
    <c:dispBlanksAs val="gap"/>
    <c:showDLblsOverMax val="1"/>
  </c:chart>
  <c:spPr>
    <a:noFill/>
    <a:ln w="9525" cap="flat" cmpd="sng" algn="ctr">
      <a:noFill/>
      <a:prstDash val="solid"/>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txPr>
    <a:bodyPr/>
    <a:lstStyle/>
    <a:p>
      <a:pPr>
        <a:defRPr sz="1600">
          <a:latin typeface="Aptos" panose="020B0004020202020204" pitchFamily="34" charset="0"/>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0"/>
    <c:plotArea>
      <c:layout/>
      <c:barChart>
        <c:barDir val="col"/>
        <c:grouping val="clustered"/>
        <c:varyColors val="0"/>
        <c:ser>
          <c:idx val="0"/>
          <c:order val="0"/>
          <c:tx>
            <c:strRef>
              <c:f>'Figure slide 9'!$BX$6</c:f>
              <c:strCache>
                <c:ptCount val="1"/>
                <c:pt idx="0">
                  <c:v>First generation migrants</c:v>
                </c:pt>
              </c:strCache>
            </c:strRef>
          </c:tx>
          <c:spPr>
            <a:solidFill>
              <a:srgbClr val="663399"/>
            </a:solidFill>
            <a:ln>
              <a:noFill/>
            </a:ln>
            <a:effectLst/>
            <a:extLst>
              <a:ext uri="{91240B29-F687-4F45-9708-019B960494DF}">
                <a14:hiddenLine xmlns:a14="http://schemas.microsoft.com/office/drawing/2010/main">
                  <a:noFill/>
                </a14:hiddenLine>
              </a:ext>
            </a:extLst>
          </c:spPr>
          <c:invertIfNegative val="0"/>
          <c:dLbls>
            <c:dLbl>
              <c:idx val="2"/>
              <c:numFmt formatCode="#,##0" sourceLinked="0"/>
              <c:spPr>
                <a:noFill/>
                <a:ln>
                  <a:noFill/>
                </a:ln>
                <a:effectLst/>
              </c:spPr>
              <c:txPr>
                <a:bodyPr wrap="square" lIns="38100" tIns="19050" rIns="38100" bIns="19050" anchor="ctr">
                  <a:spAutoFit/>
                </a:bodyPr>
                <a:lstStyle/>
                <a:p>
                  <a:pPr>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1B54-4F47-888C-6F129C09BDAB}"/>
                </c:ext>
              </c:extLst>
            </c:dLbl>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9'!$BW$7:$BW$8,'Figure slide 9'!$BW$11,'Figure slide 9'!$BW$22,'Figure slide 9'!$BW$26:$BW$28,'Figure slide 9'!$BW$33)</c:f>
              <c:strCache>
                <c:ptCount val="8"/>
                <c:pt idx="0">
                  <c:v>Ireland</c:v>
                </c:pt>
                <c:pt idx="1">
                  <c:v>Canada</c:v>
                </c:pt>
                <c:pt idx="2">
                  <c:v>England (UK)</c:v>
                </c:pt>
                <c:pt idx="3">
                  <c:v>OECD average</c:v>
                </c:pt>
                <c:pt idx="4">
                  <c:v>United States</c:v>
                </c:pt>
                <c:pt idx="5">
                  <c:v>Finland</c:v>
                </c:pt>
                <c:pt idx="6">
                  <c:v>Germany</c:v>
                </c:pt>
                <c:pt idx="7">
                  <c:v>Japan</c:v>
                </c:pt>
              </c:strCache>
              <c:extLst/>
            </c:strRef>
          </c:cat>
          <c:val>
            <c:numRef>
              <c:f>('Figure slide 9'!$BX$7:$BX$8,'Figure slide 9'!$BX$11,'Figure slide 9'!$BX$22,'Figure slide 9'!$BX$26:$BX$28,'Figure slide 9'!$BX$33)</c:f>
              <c:numCache>
                <c:formatCode>0.00</c:formatCode>
                <c:ptCount val="8"/>
                <c:pt idx="0">
                  <c:v>33.004967999982199</c:v>
                </c:pt>
                <c:pt idx="1">
                  <c:v>34.709967621570698</c:v>
                </c:pt>
                <c:pt idx="2">
                  <c:v>38.3466955417937</c:v>
                </c:pt>
                <c:pt idx="3">
                  <c:v>52.714417303614702</c:v>
                </c:pt>
                <c:pt idx="4">
                  <c:v>56.941475849809997</c:v>
                </c:pt>
                <c:pt idx="5">
                  <c:v>57.422332725492701</c:v>
                </c:pt>
                <c:pt idx="6">
                  <c:v>58.236727094808799</c:v>
                </c:pt>
                <c:pt idx="7">
                  <c:v>60.297073259781101</c:v>
                </c:pt>
              </c:numCache>
              <c:extLst/>
            </c:numRef>
          </c:val>
          <c:extLst>
            <c:ext xmlns:c16="http://schemas.microsoft.com/office/drawing/2014/chart" uri="{C3380CC4-5D6E-409C-BE32-E72D297353CC}">
              <c16:uniqueId val="{00000000-1B54-4F47-888C-6F129C09BDAB}"/>
            </c:ext>
          </c:extLst>
        </c:ser>
        <c:ser>
          <c:idx val="7"/>
          <c:order val="1"/>
          <c:tx>
            <c:strRef>
              <c:f>'Figure slide 9'!$BY$6</c:f>
              <c:strCache>
                <c:ptCount val="1"/>
                <c:pt idx="0">
                  <c:v>Natives</c:v>
                </c:pt>
              </c:strCache>
            </c:strRef>
          </c:tx>
          <c:spPr>
            <a:solidFill>
              <a:srgbClr val="1FDE5A"/>
            </a:solidFill>
            <a:ln w="28575" cap="rnd" cmpd="sng" algn="ctr">
              <a:noFill/>
              <a:prstDash val="solid"/>
              <a:round/>
            </a:ln>
            <a:effectLst/>
            <a:extLst>
              <a:ext uri="{91240B29-F687-4F45-9708-019B960494DF}">
                <a14:hiddenLine xmlns:a14="http://schemas.microsoft.com/office/drawing/2010/main" w="28575" cap="rnd" cmpd="sng" algn="ctr">
                  <a:solidFill>
                    <a:srgbClr val="C0504D">
                      <a:tint val="77000"/>
                      <a:shade val="95000"/>
                      <a:satMod val="105000"/>
                    </a:srgbClr>
                  </a:solidFill>
                  <a:prstDash val="solid"/>
                  <a:round/>
                </a14:hiddenLine>
              </a:ext>
            </a:extLst>
          </c:spPr>
          <c:invertIfNegative val="0"/>
          <c:dLbls>
            <c:dLbl>
              <c:idx val="2"/>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1B54-4F47-888C-6F129C09BDAB}"/>
                </c:ext>
              </c:extLst>
            </c:dLbl>
            <c:numFmt formatCode="#,##0" sourceLinked="0"/>
            <c:spPr>
              <a:noFill/>
              <a:ln>
                <a:noFill/>
              </a:ln>
              <a:effectLst/>
            </c:spPr>
            <c:showLegendKey val="0"/>
            <c:showVal val="0"/>
            <c:showCatName val="0"/>
            <c:showSerName val="0"/>
            <c:showPercent val="0"/>
            <c:showBubbleSize val="0"/>
            <c:extLst>
              <c:ext xmlns:c15="http://schemas.microsoft.com/office/drawing/2012/chart" uri="{CE6537A1-D6FC-4f65-9D91-7224C49458BB}">
                <c15:showLeaderLines val="1"/>
              </c:ext>
            </c:extLst>
          </c:dLbls>
          <c:cat>
            <c:strRef>
              <c:f>('Figure slide 9'!$BW$7:$BW$8,'Figure slide 9'!$BW$11,'Figure slide 9'!$BW$22,'Figure slide 9'!$BW$26:$BW$28,'Figure slide 9'!$BW$33)</c:f>
              <c:strCache>
                <c:ptCount val="8"/>
                <c:pt idx="0">
                  <c:v>Ireland</c:v>
                </c:pt>
                <c:pt idx="1">
                  <c:v>Canada</c:v>
                </c:pt>
                <c:pt idx="2">
                  <c:v>England (UK)</c:v>
                </c:pt>
                <c:pt idx="3">
                  <c:v>OECD average</c:v>
                </c:pt>
                <c:pt idx="4">
                  <c:v>United States</c:v>
                </c:pt>
                <c:pt idx="5">
                  <c:v>Finland</c:v>
                </c:pt>
                <c:pt idx="6">
                  <c:v>Germany</c:v>
                </c:pt>
                <c:pt idx="7">
                  <c:v>Japan</c:v>
                </c:pt>
              </c:strCache>
              <c:extLst/>
            </c:strRef>
          </c:cat>
          <c:val>
            <c:numRef>
              <c:f>('Figure slide 9'!$BY$7:$BY$8,'Figure slide 9'!$BY$11,'Figure slide 9'!$BY$22,'Figure slide 9'!$BY$26:$BY$28,'Figure slide 9'!$BY$33)</c:f>
              <c:numCache>
                <c:formatCode>0.00</c:formatCode>
                <c:ptCount val="8"/>
                <c:pt idx="0">
                  <c:v>28.4648311236081</c:v>
                </c:pt>
                <c:pt idx="1">
                  <c:v>20.048380812781499</c:v>
                </c:pt>
                <c:pt idx="2">
                  <c:v>18.990945171916898</c:v>
                </c:pt>
                <c:pt idx="3">
                  <c:v>27.136641549524501</c:v>
                </c:pt>
                <c:pt idx="4">
                  <c:v>30.761997863444801</c:v>
                </c:pt>
                <c:pt idx="5">
                  <c:v>9.3346076605974293</c:v>
                </c:pt>
                <c:pt idx="6">
                  <c:v>15.9332323035907</c:v>
                </c:pt>
                <c:pt idx="7">
                  <c:v>11.3035249329051</c:v>
                </c:pt>
              </c:numCache>
              <c:extLst/>
            </c:numRef>
          </c:val>
          <c:extLst>
            <c:ext xmlns:c16="http://schemas.microsoft.com/office/drawing/2014/chart" uri="{C3380CC4-5D6E-409C-BE32-E72D297353CC}">
              <c16:uniqueId val="{00000001-1B54-4F47-888C-6F129C09BDAB}"/>
            </c:ext>
          </c:extLst>
        </c:ser>
        <c:dLbls>
          <c:showLegendKey val="0"/>
          <c:showVal val="0"/>
          <c:showCatName val="0"/>
          <c:showSerName val="0"/>
          <c:showPercent val="0"/>
          <c:showBubbleSize val="0"/>
        </c:dLbls>
        <c:gapWidth val="50"/>
        <c:axId val="303415680"/>
        <c:axId val="303417216"/>
      </c:barChart>
      <c:catAx>
        <c:axId val="303415680"/>
        <c:scaling>
          <c:orientation val="minMax"/>
        </c:scaling>
        <c:delete val="0"/>
        <c:axPos val="b"/>
        <c:majorGridlines>
          <c:spPr>
            <a:ln w="9525" cmpd="sng">
              <a:solidFill>
                <a:srgbClr val="FFFFFF"/>
              </a:solidFill>
              <a:prstDash val="solid"/>
            </a:ln>
          </c:spPr>
        </c:majorGridlines>
        <c:numFmt formatCode="General" sourceLinked="1"/>
        <c:majorTickMark val="in"/>
        <c:minorTickMark val="none"/>
        <c:tickLblPos val="low"/>
        <c:spPr>
          <a:noFill/>
          <a:ln w="9525">
            <a:solidFill>
              <a:srgbClr val="000000"/>
            </a:solidFill>
            <a:prstDash val="solid"/>
          </a:ln>
          <a:extLst>
            <a:ext uri="{909E8E84-426E-40DD-AFC4-6F175D3DCCD1}">
              <a14:hiddenFill xmlns:a14="http://schemas.microsoft.com/office/drawing/2010/main">
                <a:noFill/>
              </a14:hiddenFill>
            </a:ext>
          </a:extLst>
        </c:spPr>
        <c:txPr>
          <a:bodyPr rot="-2700000" vert="horz"/>
          <a:lstStyle/>
          <a:p>
            <a:pPr>
              <a:defRPr/>
            </a:pPr>
            <a:endParaRPr lang="en-US"/>
          </a:p>
        </c:txPr>
        <c:crossAx val="303417216"/>
        <c:crosses val="autoZero"/>
        <c:auto val="1"/>
        <c:lblAlgn val="ctr"/>
        <c:lblOffset val="0"/>
        <c:noMultiLvlLbl val="0"/>
      </c:catAx>
      <c:valAx>
        <c:axId val="303417216"/>
        <c:scaling>
          <c:orientation val="minMax"/>
        </c:scaling>
        <c:delete val="0"/>
        <c:axPos val="l"/>
        <c:majorGridlines>
          <c:spPr>
            <a:ln w="9525" cmpd="sng">
              <a:solidFill>
                <a:srgbClr val="FFFFFF"/>
              </a:solidFill>
              <a:prstDash val="solid"/>
            </a:ln>
          </c:spPr>
        </c:majorGridlines>
        <c:numFmt formatCode="General" sourceLinked="0"/>
        <c:majorTickMark val="in"/>
        <c:minorTickMark val="none"/>
        <c:tickLblPos val="nextTo"/>
        <c:spPr>
          <a:noFill/>
          <a:ln w="9525">
            <a:solidFill>
              <a:srgbClr val="000000"/>
            </a:solidFill>
            <a:prstDash val="solid"/>
          </a:ln>
          <a:extLst>
            <a:ext uri="{909E8E84-426E-40DD-AFC4-6F175D3DCCD1}">
              <a14:hiddenFill xmlns:a14="http://schemas.microsoft.com/office/drawing/2010/main">
                <a:noFill/>
              </a14:hiddenFill>
            </a:ext>
          </a:extLst>
        </c:spPr>
        <c:txPr>
          <a:bodyPr rot="-60000000" vert="horz"/>
          <a:lstStyle/>
          <a:p>
            <a:pPr>
              <a:defRPr/>
            </a:pPr>
            <a:endParaRPr lang="en-US"/>
          </a:p>
        </c:txPr>
        <c:crossAx val="303415680"/>
        <c:crosses val="autoZero"/>
        <c:crossBetween val="between"/>
      </c:valAx>
      <c:spPr>
        <a:solidFill>
          <a:srgbClr val="EAEAEA"/>
        </a:solidFill>
        <a:ln>
          <a:noFill/>
        </a:ln>
        <a:effectLst/>
        <a:extLst>
          <a:ext uri="{91240B29-F687-4F45-9708-019B960494DF}">
            <a14:hiddenLine xmlns:a14="http://schemas.microsoft.com/office/drawing/2010/main">
              <a:noFill/>
            </a14:hiddenLine>
          </a:ext>
        </a:extLst>
      </c:spPr>
    </c:plotArea>
    <c:legend>
      <c:legendPos val="t"/>
      <c:overlay val="0"/>
      <c:spPr>
        <a:solidFill>
          <a:srgbClr val="EAEAEA"/>
        </a:solidFill>
        <a:ln>
          <a:noFill/>
        </a:ln>
        <a:effectLst/>
        <a:extLst>
          <a:ext uri="{91240B29-F687-4F45-9708-019B960494DF}">
            <a14:hiddenLine xmlns:a14="http://schemas.microsoft.com/office/drawing/2010/main">
              <a:noFill/>
            </a14:hiddenLine>
          </a:ext>
        </a:extLst>
      </c:spPr>
    </c:legend>
    <c:plotVisOnly val="1"/>
    <c:dispBlanksAs val="gap"/>
    <c:showDLblsOverMax val="1"/>
  </c:chart>
  <c:spPr>
    <a:noFill/>
    <a:ln w="9525" cap="flat" cmpd="sng" algn="ctr">
      <a:noFill/>
      <a:prstDash val="solid"/>
      <a:round/>
    </a:ln>
    <a:effectLst/>
    <a:extLst>
      <a:ext uri="{909E8E84-426E-40DD-AFC4-6F175D3DCCD1}">
        <a14:hiddenFill xmlns:a14="http://schemas.microsoft.com/office/drawing/2010/main">
          <a:solidFill>
            <a:sysClr val="window" lastClr="FFFFFF"/>
          </a:solidFill>
        </a14:hiddenFill>
      </a:ext>
      <a:ext uri="{91240B29-F687-4F45-9708-019B960494DF}">
        <a14:hiddenLine xmlns:a14="http://schemas.microsoft.com/office/drawing/2010/main" w="9525" cap="flat" cmpd="sng" algn="ctr">
          <a:solidFill>
            <a:sysClr val="windowText" lastClr="000000">
              <a:tint val="75000"/>
              <a:shade val="95000"/>
              <a:satMod val="105000"/>
            </a:sysClr>
          </a:solidFill>
          <a:prstDash val="solid"/>
          <a:round/>
        </a14:hiddenLine>
      </a:ext>
    </a:extLst>
  </c:spPr>
  <c:txPr>
    <a:bodyPr/>
    <a:lstStyle/>
    <a:p>
      <a:pPr>
        <a:defRPr sz="1600">
          <a:latin typeface="Aptos" panose="020B0004020202020204" pitchFamily="34" charset="0"/>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4#1">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E29B87-F8FD-430C-9F56-CDD5FB095302}" type="doc">
      <dgm:prSet loTypeId="urn:microsoft.com/office/officeart/2005/8/layout/rings+Icon" loCatId="relationship" qsTypeId="urn:microsoft.com/office/officeart/2005/8/quickstyle/simple1#1" qsCatId="simple" csTypeId="urn:microsoft.com/office/officeart/2005/8/colors/colorful4#1" csCatId="colorful" phldr="1"/>
      <dgm:spPr/>
      <dgm:t>
        <a:bodyPr/>
        <a:lstStyle/>
        <a:p>
          <a:endParaRPr lang="en-US"/>
        </a:p>
      </dgm:t>
    </dgm:pt>
    <dgm:pt modelId="{FAA38A55-68D1-4C4C-AE05-7B6FD0621C9A}">
      <dgm:prSet phldrT="[Text]" phldr="0"/>
      <dgm:spPr>
        <a:ln>
          <a:noFill/>
        </a:ln>
        <a:effectLst>
          <a:outerShdw blurRad="50800" dist="38100" dir="2700000" algn="tl" rotWithShape="0">
            <a:prstClr val="black">
              <a:alpha val="40000"/>
            </a:prstClr>
          </a:outerShdw>
        </a:effectLst>
      </dgm:spPr>
      <dgm:t>
        <a:bodyPr/>
        <a:lstStyle/>
        <a:p>
          <a:endParaRPr lang="en-US"/>
        </a:p>
      </dgm:t>
    </dgm:pt>
    <dgm:pt modelId="{D6DA7487-85F0-491B-BB18-80E1B89E97FF}" type="parTrans" cxnId="{4F913557-9B89-4573-9FC4-067E54BE138B}">
      <dgm:prSet/>
      <dgm:spPr/>
      <dgm:t>
        <a:bodyPr/>
        <a:lstStyle/>
        <a:p>
          <a:endParaRPr lang="en-US"/>
        </a:p>
      </dgm:t>
    </dgm:pt>
    <dgm:pt modelId="{A65AF6B7-27E9-4C20-9C9A-EE0467DE002F}" type="sibTrans" cxnId="{4F913557-9B89-4573-9FC4-067E54BE138B}">
      <dgm:prSet/>
      <dgm:spPr/>
      <dgm:t>
        <a:bodyPr/>
        <a:lstStyle/>
        <a:p>
          <a:endParaRPr lang="en-US"/>
        </a:p>
      </dgm:t>
    </dgm:pt>
    <dgm:pt modelId="{6FAAA048-B4A4-43D7-9A91-69906C5E0C7D}">
      <dgm:prSet phldrT="[Text]" phldr="0"/>
      <dgm:spPr>
        <a:ln>
          <a:noFill/>
        </a:ln>
        <a:effectLst>
          <a:outerShdw blurRad="50800" dist="38100" dir="2700000" algn="tl" rotWithShape="0">
            <a:prstClr val="black">
              <a:alpha val="40000"/>
            </a:prstClr>
          </a:outerShdw>
        </a:effectLst>
      </dgm:spPr>
      <dgm:t>
        <a:bodyPr/>
        <a:lstStyle/>
        <a:p>
          <a:endParaRPr lang="en-US"/>
        </a:p>
      </dgm:t>
    </dgm:pt>
    <dgm:pt modelId="{05C1654D-32C6-45D7-B34E-99F4C18EB8D8}" type="parTrans" cxnId="{1198B7E9-4695-43FB-A82B-BC21A7734C5F}">
      <dgm:prSet/>
      <dgm:spPr/>
      <dgm:t>
        <a:bodyPr/>
        <a:lstStyle/>
        <a:p>
          <a:endParaRPr lang="en-US"/>
        </a:p>
      </dgm:t>
    </dgm:pt>
    <dgm:pt modelId="{60F25A8E-C385-414C-8801-DE7123D592C6}" type="sibTrans" cxnId="{1198B7E9-4695-43FB-A82B-BC21A7734C5F}">
      <dgm:prSet/>
      <dgm:spPr/>
      <dgm:t>
        <a:bodyPr/>
        <a:lstStyle/>
        <a:p>
          <a:endParaRPr lang="en-US"/>
        </a:p>
      </dgm:t>
    </dgm:pt>
    <dgm:pt modelId="{CA14F5E4-DF43-4E43-B21D-109791B93EC6}" type="pres">
      <dgm:prSet presAssocID="{EFE29B87-F8FD-430C-9F56-CDD5FB095302}" presName="Name0" presStyleCnt="0">
        <dgm:presLayoutVars>
          <dgm:chMax val="7"/>
          <dgm:dir/>
          <dgm:resizeHandles val="exact"/>
        </dgm:presLayoutVars>
      </dgm:prSet>
      <dgm:spPr/>
    </dgm:pt>
    <dgm:pt modelId="{EC3C5845-A1C5-4483-BE1C-FE377DD4DBEC}" type="pres">
      <dgm:prSet presAssocID="{EFE29B87-F8FD-430C-9F56-CDD5FB095302}" presName="ellipse1" presStyleLbl="vennNode1" presStyleIdx="0" presStyleCnt="2">
        <dgm:presLayoutVars>
          <dgm:bulletEnabled val="1"/>
        </dgm:presLayoutVars>
      </dgm:prSet>
      <dgm:spPr/>
    </dgm:pt>
    <dgm:pt modelId="{D69339CF-0FE1-4188-9A39-33B30635C2F4}" type="pres">
      <dgm:prSet presAssocID="{EFE29B87-F8FD-430C-9F56-CDD5FB095302}" presName="ellipse2" presStyleLbl="vennNode1" presStyleIdx="1" presStyleCnt="2" custLinFactNeighborX="-9142" custLinFactNeighborY="-66751">
        <dgm:presLayoutVars>
          <dgm:bulletEnabled val="1"/>
        </dgm:presLayoutVars>
      </dgm:prSet>
      <dgm:spPr/>
    </dgm:pt>
  </dgm:ptLst>
  <dgm:cxnLst>
    <dgm:cxn modelId="{A0453B16-37EE-4BC2-8E42-EC93CACF7CE7}" type="presOf" srcId="{6FAAA048-B4A4-43D7-9A91-69906C5E0C7D}" destId="{D69339CF-0FE1-4188-9A39-33B30635C2F4}" srcOrd="0" destOrd="0" presId="urn:microsoft.com/office/officeart/2005/8/layout/rings+Icon"/>
    <dgm:cxn modelId="{4F913557-9B89-4573-9FC4-067E54BE138B}" srcId="{EFE29B87-F8FD-430C-9F56-CDD5FB095302}" destId="{FAA38A55-68D1-4C4C-AE05-7B6FD0621C9A}" srcOrd="0" destOrd="0" parTransId="{D6DA7487-85F0-491B-BB18-80E1B89E97FF}" sibTransId="{A65AF6B7-27E9-4C20-9C9A-EE0467DE002F}"/>
    <dgm:cxn modelId="{116E32BB-5148-4EB9-B861-26939FFFB3A3}" type="presOf" srcId="{EFE29B87-F8FD-430C-9F56-CDD5FB095302}" destId="{CA14F5E4-DF43-4E43-B21D-109791B93EC6}" srcOrd="0" destOrd="0" presId="urn:microsoft.com/office/officeart/2005/8/layout/rings+Icon"/>
    <dgm:cxn modelId="{1198B7E9-4695-43FB-A82B-BC21A7734C5F}" srcId="{EFE29B87-F8FD-430C-9F56-CDD5FB095302}" destId="{6FAAA048-B4A4-43D7-9A91-69906C5E0C7D}" srcOrd="1" destOrd="0" parTransId="{05C1654D-32C6-45D7-B34E-99F4C18EB8D8}" sibTransId="{60F25A8E-C385-414C-8801-DE7123D592C6}"/>
    <dgm:cxn modelId="{F689ACFE-56A9-4E70-9E87-B789B50E3A1F}" type="presOf" srcId="{FAA38A55-68D1-4C4C-AE05-7B6FD0621C9A}" destId="{EC3C5845-A1C5-4483-BE1C-FE377DD4DBEC}" srcOrd="0" destOrd="0" presId="urn:microsoft.com/office/officeart/2005/8/layout/rings+Icon"/>
    <dgm:cxn modelId="{D6890173-657E-46FA-820D-0DD6707709A3}" type="presParOf" srcId="{CA14F5E4-DF43-4E43-B21D-109791B93EC6}" destId="{EC3C5845-A1C5-4483-BE1C-FE377DD4DBEC}" srcOrd="0" destOrd="0" presId="urn:microsoft.com/office/officeart/2005/8/layout/rings+Icon"/>
    <dgm:cxn modelId="{9F1F478E-D971-4B2B-932A-F6076C8DFE9F}" type="presParOf" srcId="{CA14F5E4-DF43-4E43-B21D-109791B93EC6}" destId="{D69339CF-0FE1-4188-9A39-33B30635C2F4}" srcOrd="1" destOrd="0" presId="urn:microsoft.com/office/officeart/2005/8/layout/rings+Icon"/>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C3C5845-A1C5-4483-BE1C-FE377DD4DBEC}">
      <dsp:nvSpPr>
        <dsp:cNvPr id="0" name=""/>
        <dsp:cNvSpPr/>
      </dsp:nvSpPr>
      <dsp:spPr>
        <a:xfrm>
          <a:off x="2620997" y="0"/>
          <a:ext cx="3366346" cy="3366584"/>
        </a:xfrm>
        <a:prstGeom prst="ellipse">
          <a:avLst/>
        </a:prstGeom>
        <a:solidFill>
          <a:schemeClr val="accent4">
            <a:alpha val="50000"/>
            <a:hueOff val="0"/>
            <a:satOff val="0"/>
            <a:lumOff val="0"/>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3113987" y="493025"/>
        <a:ext cx="2380366" cy="2380534"/>
      </dsp:txXfrm>
    </dsp:sp>
    <dsp:sp modelId="{D69339CF-0FE1-4188-9A39-33B30635C2F4}">
      <dsp:nvSpPr>
        <dsp:cNvPr id="0" name=""/>
        <dsp:cNvSpPr/>
      </dsp:nvSpPr>
      <dsp:spPr>
        <a:xfrm>
          <a:off x="4045879" y="0"/>
          <a:ext cx="3366346" cy="3366584"/>
        </a:xfrm>
        <a:prstGeom prst="ellipse">
          <a:avLst/>
        </a:prstGeom>
        <a:solidFill>
          <a:schemeClr val="accent4">
            <a:alpha val="50000"/>
            <a:hueOff val="8052705"/>
            <a:satOff val="3010"/>
            <a:lumOff val="-10784"/>
            <a:alphaOff val="0"/>
          </a:schemeClr>
        </a:solidFill>
        <a:ln w="12700" cap="flat" cmpd="sng" algn="ctr">
          <a:noFill/>
          <a:prstDash val="solid"/>
          <a:miter lim="800000"/>
        </a:ln>
        <a:effectLst>
          <a:outerShdw blurRad="50800" dist="38100" dir="2700000" algn="tl" rotWithShape="0">
            <a:prstClr val="black">
              <a:alpha val="40000"/>
            </a:prstClr>
          </a:outerShdw>
        </a:effectLst>
      </dsp:spPr>
      <dsp:style>
        <a:lnRef idx="2">
          <a:scrgbClr r="0" g="0" b="0"/>
        </a:lnRef>
        <a:fillRef idx="1">
          <a:scrgbClr r="0" g="0" b="0"/>
        </a:fillRef>
        <a:effectRef idx="0">
          <a:scrgbClr r="0" g="0" b="0"/>
        </a:effectRef>
        <a:fontRef idx="minor">
          <a:schemeClr val="tx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endParaRPr lang="en-US" sz="6500" kern="1200"/>
        </a:p>
      </dsp:txBody>
      <dsp:txXfrm>
        <a:off x="4538869" y="493025"/>
        <a:ext cx="2380366" cy="2380534"/>
      </dsp:txXfrm>
    </dsp:sp>
  </dsp:spTree>
</dsp:drawing>
</file>

<file path=ppt/diagrams/layout1.xml><?xml version="1.0" encoding="utf-8"?>
<dgm:layoutDef xmlns:dgm="http://schemas.openxmlformats.org/drawingml/2006/diagram" xmlns:a="http://schemas.openxmlformats.org/drawingml/2006/main" uniqueId="urn:microsoft.com/office/officeart/2005/8/layout/rings+Icon">
  <dgm:title val="Interconnected Rings"/>
  <dgm:desc val="Use to show overlapping or interconnected ideas or concepts. The first seven lines of Level 1 text correspond with a circle. Unused text does not appear, but remains available if you switch layouts.  "/>
  <dgm:catLst>
    <dgm:cat type="relationship" pri="32000"/>
    <dgm:cat type="officeonline" pri="6000"/>
  </dgm:catLst>
  <dgm:sampData useDef="1">
    <dgm:dataModel>
      <dgm:ptLst/>
      <dgm:bg/>
      <dgm:whole/>
    </dgm:dataModel>
  </dgm:sampData>
  <dgm:styleData>
    <dgm:dataModel>
      <dgm:ptLst>
        <dgm:pt modelId="0" type="doc"/>
        <dgm:pt modelId="10"/>
        <dgm:pt modelId="20"/>
      </dgm:ptLst>
      <dgm:cxnLst>
        <dgm:cxn modelId="30" srcId="0" destId="10" srcOrd="0" destOrd="0"/>
        <dgm:cxn modelId="40" srcId="0" destId="20" srcOrd="1" destOrd="0"/>
      </dgm:cxnLst>
      <dgm:bg/>
      <dgm:whole/>
    </dgm:dataModel>
  </dgm:styleData>
  <dgm:clrData>
    <dgm:dataModel>
      <dgm:ptLst>
        <dgm:pt modelId="0" type="doc"/>
        <dgm:pt modelId="10"/>
        <dgm:pt modelId="20"/>
        <dgm:pt modelId="30"/>
        <dgm:pt modelId="40"/>
      </dgm:ptLst>
      <dgm:cxnLst>
        <dgm:cxn modelId="50" srcId="0" destId="10" srcOrd="0" destOrd="0"/>
        <dgm:cxn modelId="60" srcId="0" destId="20" srcOrd="1" destOrd="0"/>
        <dgm:cxn modelId="70" srcId="0" destId="30" srcOrd="2" destOrd="0"/>
        <dgm:cxn modelId="80" srcId="0" destId="40" srcOrd="2" destOrd="0"/>
      </dgm:cxnLst>
      <dgm:bg/>
      <dgm:whole/>
    </dgm:dataModel>
  </dgm:clrData>
  <dgm:layoutNode name="Name0">
    <dgm:varLst>
      <dgm:chMax val="7"/>
      <dgm:dir/>
      <dgm:resizeHandles val="exact"/>
    </dgm:varLst>
    <dgm:choose name="Name1">
      <dgm:if name="Name2" axis="ch" ptType="node" func="cnt" op="lt" val="1">
        <dgm:alg type="composite"/>
        <dgm:shape xmlns:r="http://schemas.openxmlformats.org/officeDocument/2006/relationships" r:blip="">
          <dgm:adjLst/>
        </dgm:shape>
        <dgm:presOf/>
        <dgm:constrLst/>
        <dgm:ruleLst/>
      </dgm:if>
      <dgm:if name="Name3" axis="ch" ptType="node" func="cnt" op="equ" val="1">
        <dgm:alg type="composite">
          <dgm:param type="ar" val="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dgm:constr type="h" for="ch" forName="ellipse1" refType="h"/>
        </dgm:constrLst>
      </dgm:if>
      <dgm:if name="Name4" axis="ch" ptType="node" func="cnt" op="equ" val="2">
        <dgm:alg type="composite">
          <dgm:param type="ar" val="0.908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6602"/>
          <dgm:constr type="h" for="ch" forName="ellipse1" refType="h" fact="0.5999"/>
          <dgm:constr type="l" for="ch" forName="ellipse2" refType="w" fact="0.3398"/>
          <dgm:constr type="t" for="ch" forName="ellipse2" refType="h" fact="0.4001"/>
          <dgm:constr type="w" for="ch" forName="ellipse2" refType="w" fact="0.6602"/>
          <dgm:constr type="h" for="ch" forName="ellipse2" refType="h" fact="0.5999"/>
        </dgm:constrLst>
      </dgm:if>
      <dgm:if name="Name5" axis="ch" ptType="node" func="cnt" op="equ" val="3">
        <dgm:alg type="composite">
          <dgm:param type="ar" val="1.2171"/>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4929"/>
          <dgm:constr type="h" for="ch" forName="ellipse1" refType="h" fact="0.5999"/>
          <dgm:constr type="l" for="ch" forName="ellipse2" refType="w" fact="0.2537"/>
          <dgm:constr type="t" for="ch" forName="ellipse2" refType="h" fact="0.4001"/>
          <dgm:constr type="w" for="ch" forName="ellipse2" refType="w" fact="0.4929"/>
          <dgm:constr type="h" for="ch" forName="ellipse2" refType="h" fact="0.5999"/>
          <dgm:constr type="l" for="ch" forName="ellipse3" refType="w" fact="0.5071"/>
          <dgm:constr type="t" for="ch" forName="ellipse3" refType="h" fact="0"/>
          <dgm:constr type="w" for="ch" forName="ellipse3" refType="w" fact="0.4929"/>
          <dgm:constr type="h" for="ch" forName="ellipse3" refType="h" fact="0.5999"/>
        </dgm:constrLst>
      </dgm:if>
      <dgm:if name="Name6" axis="ch" ptType="node" func="cnt" op="equ" val="4">
        <dgm:alg type="composite">
          <dgm:param type="ar" val="1.5255"/>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932"/>
          <dgm:constr type="h" for="ch" forName="ellipse1" refType="h" fact="0.5999"/>
          <dgm:constr type="l" for="ch" forName="ellipse2" refType="w" fact="0.2023"/>
          <dgm:constr type="t" for="ch" forName="ellipse2" refType="h" fact="0.4001"/>
          <dgm:constr type="w" for="ch" forName="ellipse2" refType="w" fact="0.3932"/>
          <dgm:constr type="h" for="ch" forName="ellipse2" refType="h" fact="0.5999"/>
          <dgm:constr type="l" for="ch" forName="ellipse3" refType="w" fact="0.4045"/>
          <dgm:constr type="t" for="ch" forName="ellipse3" refType="h" fact="0"/>
          <dgm:constr type="w" for="ch" forName="ellipse3" refType="w" fact="0.3932"/>
          <dgm:constr type="h" for="ch" forName="ellipse3" refType="h" fact="0.5999"/>
          <dgm:constr type="l" for="ch" forName="ellipse4" refType="w" fact="0.6068"/>
          <dgm:constr type="t" for="ch" forName="ellipse4" refType="h" fact="0.4001"/>
          <dgm:constr type="w" for="ch" forName="ellipse4" refType="w" fact="0.3932"/>
          <dgm:constr type="h" for="ch" forName="ellipse4" refType="h" fact="0.5999"/>
        </dgm:constrLst>
      </dgm:if>
      <dgm:if name="Name7" axis="ch" ptType="node" func="cnt" op="equ" val="5">
        <dgm:alg type="composite">
          <dgm:param type="ar" val="1.834"/>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3271"/>
          <dgm:constr type="h" for="ch" forName="ellipse1" refType="h" fact="0.5999"/>
          <dgm:constr type="l" for="ch" forName="ellipse2" refType="w" fact="0.1682"/>
          <dgm:constr type="t" for="ch" forName="ellipse2" refType="h" fact="0.4001"/>
          <dgm:constr type="w" for="ch" forName="ellipse2" refType="w" fact="0.3271"/>
          <dgm:constr type="h" for="ch" forName="ellipse2" refType="h" fact="0.5999"/>
          <dgm:constr type="l" for="ch" forName="ellipse3" refType="w" fact="0.3365"/>
          <dgm:constr type="t" for="ch" forName="ellipse3" refType="h" fact="0"/>
          <dgm:constr type="w" for="ch" forName="ellipse3" refType="w" fact="0.3271"/>
          <dgm:constr type="h" for="ch" forName="ellipse3" refType="h" fact="0.5999"/>
          <dgm:constr type="l" for="ch" forName="ellipse4" refType="w" fact="0.5047"/>
          <dgm:constr type="t" for="ch" forName="ellipse4" refType="h" fact="0.4001"/>
          <dgm:constr type="w" for="ch" forName="ellipse4" refType="w" fact="0.3271"/>
          <dgm:constr type="h" for="ch" forName="ellipse4" refType="h" fact="0.5999"/>
          <dgm:constr type="l" for="ch" forName="ellipse5" refType="w" fact="0.6729"/>
          <dgm:constr type="t" for="ch" forName="ellipse5" refType="h" fact="0"/>
          <dgm:constr type="w" for="ch" forName="ellipse5" refType="w" fact="0.3271"/>
          <dgm:constr type="h" for="ch" forName="ellipse5" refType="h" fact="0.5999"/>
        </dgm:constrLst>
      </dgm:if>
      <dgm:if name="Name8" axis="ch" ptType="node" func="cnt" op="equ" val="6">
        <dgm:alg type="composite">
          <dgm:param type="ar" val="2.1873"/>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78"/>
          <dgm:constr type="h" for="ch" forName="ellipse1" refType="h" fact="0.6081"/>
          <dgm:constr type="l" for="ch" forName="ellipse2" refType="w" fact="0.1444"/>
          <dgm:constr type="t" for="ch" forName="ellipse2" refType="h" fact="0.3919"/>
          <dgm:constr type="w" for="ch" forName="ellipse2" refType="w" fact="0.278"/>
          <dgm:constr type="h" for="ch" forName="ellipse2" refType="h" fact="0.6081"/>
          <dgm:constr type="l" for="ch" forName="ellipse3" refType="w" fact="0.2888"/>
          <dgm:constr type="t" for="ch" forName="ellipse3" refType="h" fact="0"/>
          <dgm:constr type="w" for="ch" forName="ellipse3" refType="w" fact="0.278"/>
          <dgm:constr type="h" for="ch" forName="ellipse3" refType="h" fact="0.6081"/>
          <dgm:constr type="l" for="ch" forName="ellipse4" refType="w" fact="0.4332"/>
          <dgm:constr type="t" for="ch" forName="ellipse4" refType="h" fact="0.3919"/>
          <dgm:constr type="w" for="ch" forName="ellipse4" refType="w" fact="0.278"/>
          <dgm:constr type="h" for="ch" forName="ellipse4" refType="h" fact="0.6081"/>
          <dgm:constr type="l" for="ch" forName="ellipse5" refType="w" fact="0.5776"/>
          <dgm:constr type="t" for="ch" forName="ellipse5" refType="h" fact="0"/>
          <dgm:constr type="w" for="ch" forName="ellipse5" refType="w" fact="0.278"/>
          <dgm:constr type="h" for="ch" forName="ellipse5" refType="h" fact="0.6081"/>
          <dgm:constr type="l" for="ch" forName="ellipse6" refType="w" fact="0.722"/>
          <dgm:constr type="t" for="ch" forName="ellipse6" refType="h" fact="0.3919"/>
          <dgm:constr type="w" for="ch" forName="ellipse6" refType="w" fact="0.278"/>
          <dgm:constr type="h" for="ch" forName="ellipse6" refType="h" fact="0.6081"/>
        </dgm:constrLst>
      </dgm:if>
      <dgm:else name="Name9">
        <dgm:alg type="composite">
          <dgm:param type="ar" val="2.3466"/>
        </dgm:alg>
        <dgm:shape xmlns:r="http://schemas.openxmlformats.org/officeDocument/2006/relationships" r:blip="">
          <dgm:adjLst/>
        </dgm:shape>
        <dgm:presOf/>
        <dgm:constrLst>
          <dgm:constr type="primFontSz" for="des" ptType="node" op="equ" val="65"/>
          <dgm:constr type="l" for="ch" forName="ellipse1" refType="w" fact="0"/>
          <dgm:constr type="t" for="ch" forName="ellipse1" refType="h" fact="0"/>
          <dgm:constr type="w" for="ch" forName="ellipse1" refType="w" fact="0.2455"/>
          <dgm:constr type="h" for="ch" forName="ellipse1" refType="h" fact="0.5761"/>
          <dgm:constr type="l" for="ch" forName="ellipse2" refType="w" fact="0.1257"/>
          <dgm:constr type="t" for="ch" forName="ellipse2" refType="h" fact="0.4239"/>
          <dgm:constr type="w" for="ch" forName="ellipse2" refType="w" fact="0.2455"/>
          <dgm:constr type="h" for="ch" forName="ellipse2" refType="h" fact="0.5761"/>
          <dgm:constr type="l" for="ch" forName="ellipse3" refType="w" fact="0.2515"/>
          <dgm:constr type="t" for="ch" forName="ellipse3" refType="h" fact="0"/>
          <dgm:constr type="w" for="ch" forName="ellipse3" refType="w" fact="0.2455"/>
          <dgm:constr type="h" for="ch" forName="ellipse3" refType="h" fact="0.5761"/>
          <dgm:constr type="l" for="ch" forName="ellipse4" refType="w" fact="0.3772"/>
          <dgm:constr type="t" for="ch" forName="ellipse4" refType="h" fact="0.4239"/>
          <dgm:constr type="w" for="ch" forName="ellipse4" refType="w" fact="0.2455"/>
          <dgm:constr type="h" for="ch" forName="ellipse4" refType="h" fact="0.5761"/>
          <dgm:constr type="l" for="ch" forName="ellipse5" refType="w" fact="0.503"/>
          <dgm:constr type="t" for="ch" forName="ellipse5" refType="h" fact="0"/>
          <dgm:constr type="w" for="ch" forName="ellipse5" refType="w" fact="0.2455"/>
          <dgm:constr type="h" for="ch" forName="ellipse5" refType="h" fact="0.5761"/>
          <dgm:constr type="l" for="ch" forName="ellipse6" refType="w" fact="0.6287"/>
          <dgm:constr type="t" for="ch" forName="ellipse6" refType="h" fact="0.4239"/>
          <dgm:constr type="w" for="ch" forName="ellipse6" refType="w" fact="0.2455"/>
          <dgm:constr type="h" for="ch" forName="ellipse6" refType="h" fact="0.5761"/>
          <dgm:constr type="l" for="ch" forName="ellipse7" refType="w" fact="0.7545"/>
          <dgm:constr type="t" for="ch" forName="ellipse7" refType="h" fact="0"/>
          <dgm:constr type="w" for="ch" forName="ellipse7" refType="w" fact="0.2455"/>
          <dgm:constr type="h" for="ch" forName="ellipse7" refType="h" fact="0.5761"/>
        </dgm:constrLst>
      </dgm:else>
    </dgm:choose>
    <dgm:choose name="Name10">
      <dgm:if name="Name11" axis="ch" ptType="node" func="cnt" op="gte" val="1">
        <dgm:layoutNode name="ellipse1" styleLbl="vennNode1">
          <dgm:varLst>
            <dgm:bulletEnabled val="1"/>
          </dgm:varLst>
          <dgm:alg type="tx"/>
          <dgm:shape xmlns:r="http://schemas.openxmlformats.org/officeDocument/2006/relationships" type="ellipse" r:blip="">
            <dgm:adjLst/>
          </dgm:shape>
          <dgm:choose name="Name12">
            <dgm:if name="Name13" func="var" arg="dir" op="equ" val="norm">
              <dgm:presOf axis="ch desOrSelf" ptType="node node" st="1 1" cnt="1 0"/>
            </dgm:if>
            <dgm:else name="Name14">
              <dgm:choose name="Name15">
                <dgm:if name="Name16" axis="ch" ptType="node" func="cnt" op="equ" val="1">
                  <dgm:presOf axis="ch desOrSelf" ptType="node node" st="1 1" cnt="1 0"/>
                </dgm:if>
                <dgm:if name="Name17" axis="ch" ptType="node" func="cnt" op="equ" val="2">
                  <dgm:presOf axis="ch desOrSelf" ptType="node node" st="2 1" cnt="1 0"/>
                </dgm:if>
                <dgm:if name="Name18" axis="ch" ptType="node" func="cnt" op="equ" val="3">
                  <dgm:presOf axis="ch desOrSelf" ptType="node node" st="3 1" cnt="1 0"/>
                </dgm:if>
                <dgm:if name="Name19" axis="ch" ptType="node" func="cnt" op="equ" val="4">
                  <dgm:presOf axis="ch desOrSelf" ptType="node node" st="4 1" cnt="1 0"/>
                </dgm:if>
                <dgm:if name="Name20" axis="ch" ptType="node" func="cnt" op="equ" val="5">
                  <dgm:presOf axis="ch desOrSelf" ptType="node node" st="5 1" cnt="1 0"/>
                </dgm:if>
                <dgm:if name="Name21" axis="ch" ptType="node" func="cnt" op="equ" val="6">
                  <dgm:presOf axis="ch desOrSelf" ptType="node node" st="6 1" cnt="1 0"/>
                </dgm:if>
                <dgm:if name="Name22" axis="ch" ptType="node" func="cnt" op="gte" val="7">
                  <dgm:presOf axis="ch desOrSelf" ptType="node node" st="7 1" cnt="1 0"/>
                </dgm:if>
                <dgm:else name="Name2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24"/>
    </dgm:choose>
    <dgm:choose name="Name25">
      <dgm:if name="Name26" axis="ch" ptType="node" func="cnt" op="gte" val="2">
        <dgm:layoutNode name="ellipse2" styleLbl="vennNode1">
          <dgm:varLst>
            <dgm:bulletEnabled val="1"/>
          </dgm:varLst>
          <dgm:alg type="tx"/>
          <dgm:choose name="Name27">
            <dgm:if name="Name28" func="var" arg="dir" op="equ" val="norm">
              <dgm:shape xmlns:r="http://schemas.openxmlformats.org/officeDocument/2006/relationships" type="ellipse" r:blip="">
                <dgm:adjLst/>
              </dgm:shape>
              <dgm:presOf axis="ch desOrSelf" ptType="node node" st="2 1" cnt="1 0"/>
            </dgm:if>
            <dgm:else name="Name29">
              <dgm:shape xmlns:r="http://schemas.openxmlformats.org/officeDocument/2006/relationships" type="ellipse" r:blip="" zOrderOff="-2">
                <dgm:adjLst/>
              </dgm:shape>
              <dgm:choose name="Name30">
                <dgm:if name="Name31" axis="ch" ptType="node" func="cnt" op="equ" val="2">
                  <dgm:presOf axis="ch desOrSelf" ptType="node node" st="1 1" cnt="1 0"/>
                </dgm:if>
                <dgm:if name="Name32" axis="ch" ptType="node" func="cnt" op="equ" val="3">
                  <dgm:presOf axis="ch desOrSelf" ptType="node node" st="2 1" cnt="1 0"/>
                </dgm:if>
                <dgm:if name="Name33" axis="ch" ptType="node" func="cnt" op="equ" val="4">
                  <dgm:presOf axis="ch desOrSelf" ptType="node node" st="3 1" cnt="1 0"/>
                </dgm:if>
                <dgm:if name="Name34" axis="ch" ptType="node" func="cnt" op="equ" val="5">
                  <dgm:presOf axis="ch desOrSelf" ptType="node node" st="4 1" cnt="1 0"/>
                </dgm:if>
                <dgm:if name="Name35" axis="ch" ptType="node" func="cnt" op="equ" val="6">
                  <dgm:presOf axis="ch desOrSelf" ptType="node node" st="5 1" cnt="1 0"/>
                </dgm:if>
                <dgm:if name="Name36" axis="ch" ptType="node" func="cnt" op="gte" val="7">
                  <dgm:presOf axis="ch desOrSelf" ptType="node node" st="6 1" cnt="1 0"/>
                </dgm:if>
                <dgm:else name="Name37"/>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38"/>
    </dgm:choose>
    <dgm:choose name="Name39">
      <dgm:if name="Name40" axis="ch" ptType="node" func="cnt" op="gte" val="3">
        <dgm:layoutNode name="ellipse3" styleLbl="vennNode1">
          <dgm:varLst>
            <dgm:bulletEnabled val="1"/>
          </dgm:varLst>
          <dgm:alg type="tx"/>
          <dgm:shape xmlns:r="http://schemas.openxmlformats.org/officeDocument/2006/relationships" type="ellipse" r:blip="">
            <dgm:adjLst/>
          </dgm:shape>
          <dgm:choose name="Name41">
            <dgm:if name="Name42" func="var" arg="dir" op="equ" val="norm">
              <dgm:shape xmlns:r="http://schemas.openxmlformats.org/officeDocument/2006/relationships" type="ellipse" r:blip="">
                <dgm:adjLst/>
              </dgm:shape>
              <dgm:presOf axis="ch desOrSelf" ptType="node node" st="3 1" cnt="1 0"/>
            </dgm:if>
            <dgm:else name="Name43">
              <dgm:shape xmlns:r="http://schemas.openxmlformats.org/officeDocument/2006/relationships" type="ellipse" r:blip="" zOrderOff="-4">
                <dgm:adjLst/>
              </dgm:shape>
              <dgm:choose name="Name44">
                <dgm:if name="Name45" axis="ch" ptType="node" func="cnt" op="equ" val="3">
                  <dgm:presOf axis="ch desOrSelf" ptType="node node" st="1 1" cnt="1 0"/>
                </dgm:if>
                <dgm:if name="Name46" axis="ch" ptType="node" func="cnt" op="equ" val="4">
                  <dgm:presOf axis="ch desOrSelf" ptType="node node" st="2 1" cnt="1 0"/>
                </dgm:if>
                <dgm:if name="Name47" axis="ch" ptType="node" func="cnt" op="equ" val="5">
                  <dgm:presOf axis="ch desOrSelf" ptType="node node" st="3 1" cnt="1 0"/>
                </dgm:if>
                <dgm:if name="Name48" axis="ch" ptType="node" func="cnt" op="equ" val="6">
                  <dgm:presOf axis="ch desOrSelf" ptType="node node" st="4 1" cnt="1 0"/>
                </dgm:if>
                <dgm:if name="Name49" axis="ch" ptType="node" func="cnt" op="gte" val="7">
                  <dgm:presOf axis="ch desOrSelf" ptType="node node" st="5 1" cnt="1 0"/>
                </dgm:if>
                <dgm:else name="Name50"/>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1"/>
    </dgm:choose>
    <dgm:choose name="Name52">
      <dgm:if name="Name53" axis="ch" ptType="node" func="cnt" op="gte" val="4">
        <dgm:layoutNode name="ellipse4" styleLbl="vennNode1">
          <dgm:varLst>
            <dgm:bulletEnabled val="1"/>
          </dgm:varLst>
          <dgm:alg type="tx"/>
          <dgm:choose name="Name54">
            <dgm:if name="Name55" func="var" arg="dir" op="equ" val="norm">
              <dgm:shape xmlns:r="http://schemas.openxmlformats.org/officeDocument/2006/relationships" type="ellipse" r:blip="">
                <dgm:adjLst/>
              </dgm:shape>
              <dgm:presOf axis="ch desOrSelf" ptType="node node" st="4 1" cnt="1 0"/>
            </dgm:if>
            <dgm:else name="Name56">
              <dgm:shape xmlns:r="http://schemas.openxmlformats.org/officeDocument/2006/relationships" type="ellipse" r:blip="" zOrderOff="-6">
                <dgm:adjLst/>
              </dgm:shape>
              <dgm:choose name="Name57">
                <dgm:if name="Name58" axis="ch" ptType="node" func="cnt" op="equ" val="4">
                  <dgm:presOf axis="ch desOrSelf" ptType="node node" st="1 1" cnt="1 0"/>
                </dgm:if>
                <dgm:if name="Name59" axis="ch" ptType="node" func="cnt" op="equ" val="5">
                  <dgm:presOf axis="ch desOrSelf" ptType="node node" st="2 1" cnt="1 0"/>
                </dgm:if>
                <dgm:if name="Name60" axis="ch" ptType="node" func="cnt" op="equ" val="6">
                  <dgm:presOf axis="ch desOrSelf" ptType="node node" st="3 1" cnt="1 0"/>
                </dgm:if>
                <dgm:if name="Name61" axis="ch" ptType="node" func="cnt" op="gte" val="7">
                  <dgm:presOf axis="ch desOrSelf" ptType="node node" st="4 1" cnt="1 0"/>
                </dgm:if>
                <dgm:else name="Name62"/>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3"/>
    </dgm:choose>
    <dgm:choose name="Name64">
      <dgm:if name="Name65" axis="ch" ptType="node" func="cnt" op="gte" val="5">
        <dgm:layoutNode name="ellipse5" styleLbl="vennNode1">
          <dgm:varLst>
            <dgm:bulletEnabled val="1"/>
          </dgm:varLst>
          <dgm:alg type="tx"/>
          <dgm:choose name="Name66">
            <dgm:if name="Name67" func="var" arg="dir" op="equ" val="norm">
              <dgm:shape xmlns:r="http://schemas.openxmlformats.org/officeDocument/2006/relationships" type="ellipse" r:blip="">
                <dgm:adjLst/>
              </dgm:shape>
              <dgm:presOf axis="ch desOrSelf" ptType="node node" st="5 1" cnt="1 0"/>
            </dgm:if>
            <dgm:else name="Name68">
              <dgm:shape xmlns:r="http://schemas.openxmlformats.org/officeDocument/2006/relationships" type="ellipse" r:blip="" zOrderOff="-8">
                <dgm:adjLst/>
              </dgm:shape>
              <dgm:choose name="Name69">
                <dgm:if name="Name70" axis="ch" ptType="node" func="cnt" op="equ" val="5">
                  <dgm:presOf axis="ch desOrSelf" ptType="node node" st="1 1" cnt="1 0"/>
                </dgm:if>
                <dgm:if name="Name71" axis="ch" ptType="node" func="cnt" op="equ" val="6">
                  <dgm:presOf axis="ch desOrSelf" ptType="node node" st="2 1" cnt="1 0"/>
                </dgm:if>
                <dgm:if name="Name72" axis="ch" ptType="node" func="cnt" op="gte" val="7">
                  <dgm:presOf axis="ch desOrSelf" ptType="node node" st="3 1" cnt="1 0"/>
                </dgm:if>
                <dgm:else name="Name7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4"/>
    </dgm:choose>
    <dgm:choose name="Name75">
      <dgm:if name="Name76" axis="ch" ptType="node" func="cnt" op="gte" val="6">
        <dgm:layoutNode name="ellipse6" styleLbl="vennNode1">
          <dgm:varLst>
            <dgm:bulletEnabled val="1"/>
          </dgm:varLst>
          <dgm:alg type="tx"/>
          <dgm:choose name="Name77">
            <dgm:if name="Name78" func="var" arg="dir" op="equ" val="norm">
              <dgm:shape xmlns:r="http://schemas.openxmlformats.org/officeDocument/2006/relationships" type="ellipse" r:blip="">
                <dgm:adjLst/>
              </dgm:shape>
              <dgm:presOf axis="ch desOrSelf" ptType="node node" st="6 1" cnt="1 0"/>
            </dgm:if>
            <dgm:else name="Name79">
              <dgm:shape xmlns:r="http://schemas.openxmlformats.org/officeDocument/2006/relationships" type="ellipse" r:blip="" zOrderOff="-10">
                <dgm:adjLst/>
              </dgm:shape>
              <dgm:choose name="Name80">
                <dgm:if name="Name81" axis="ch" ptType="node" func="cnt" op="equ" val="6">
                  <dgm:presOf axis="ch desOrSelf" ptType="node node" st="1 1" cnt="1 0"/>
                </dgm:if>
                <dgm:if name="Name82" axis="ch" ptType="node" func="cnt" op="gte" val="7">
                  <dgm:presOf axis="ch desOrSelf" ptType="node node" st="2 1" cnt="1 0"/>
                </dgm:if>
                <dgm:else name="Name83"/>
              </dgm:choose>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4"/>
    </dgm:choose>
    <dgm:choose name="Name85">
      <dgm:if name="Name86" axis="ch" ptType="node" func="cnt" op="gte" val="7">
        <dgm:layoutNode name="ellipse7" styleLbl="vennNode1">
          <dgm:varLst>
            <dgm:bulletEnabled val="1"/>
          </dgm:varLst>
          <dgm:alg type="tx"/>
          <dgm:choose name="Name87">
            <dgm:if name="Name88" func="var" arg="dir" op="equ" val="norm">
              <dgm:shape xmlns:r="http://schemas.openxmlformats.org/officeDocument/2006/relationships" type="ellipse" r:blip="">
                <dgm:adjLst/>
              </dgm:shape>
              <dgm:presOf axis="ch desOrSelf" ptType="node node" st="7 1" cnt="1 0"/>
            </dgm:if>
            <dgm:else name="Name89">
              <dgm:shape xmlns:r="http://schemas.openxmlformats.org/officeDocument/2006/relationships" type="ellipse" r:blip="" zOrderOff="-12">
                <dgm:adjLst/>
              </dgm:shape>
              <dgm:presOf axis="ch desOrSelf" ptType="node node" st="1 1" cnt="1 0"/>
            </dgm:else>
          </dgm:choos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9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0.55916</cdr:x>
      <cdr:y>0.09336</cdr:y>
    </cdr:from>
    <cdr:to>
      <cdr:x>0.55916</cdr:x>
      <cdr:y>0.92707</cdr:y>
    </cdr:to>
    <cdr:cxnSp macro="">
      <cdr:nvCxnSpPr>
        <cdr:cNvPr id="3" name="Straight Connector 2">
          <a:extLst xmlns:a="http://schemas.openxmlformats.org/drawingml/2006/main">
            <a:ext uri="{FF2B5EF4-FFF2-40B4-BE49-F238E27FC236}">
              <a16:creationId xmlns:a16="http://schemas.microsoft.com/office/drawing/2014/main" id="{660E4949-00A9-0C24-E4AB-86A08E40C31F}"/>
            </a:ext>
          </a:extLst>
        </cdr:cNvPr>
        <cdr:cNvCxnSpPr/>
      </cdr:nvCxnSpPr>
      <cdr:spPr>
        <a:xfrm xmlns:a="http://schemas.openxmlformats.org/drawingml/2006/main" flipV="1">
          <a:off x="6741532" y="460684"/>
          <a:ext cx="0" cy="4114149"/>
        </a:xfrm>
        <a:prstGeom xmlns:a="http://schemas.openxmlformats.org/drawingml/2006/main" prst="line">
          <a:avLst/>
        </a:prstGeom>
        <a:ln xmlns:a="http://schemas.openxmlformats.org/drawingml/2006/main" w="25400">
          <a:solidFill>
            <a:srgbClr val="6C016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0.03913</cdr:x>
      <cdr:y>0.42271</cdr:y>
    </cdr:from>
    <cdr:to>
      <cdr:x>0.97211</cdr:x>
      <cdr:y>0.42271</cdr:y>
    </cdr:to>
    <cdr:cxnSp macro="">
      <cdr:nvCxnSpPr>
        <cdr:cNvPr id="5" name="Straight Connector 4">
          <a:extLst xmlns:a="http://schemas.openxmlformats.org/drawingml/2006/main">
            <a:ext uri="{FF2B5EF4-FFF2-40B4-BE49-F238E27FC236}">
              <a16:creationId xmlns:a16="http://schemas.microsoft.com/office/drawing/2014/main" id="{B5845C58-4BD5-E3E9-C214-7800D2B57D5A}"/>
            </a:ext>
          </a:extLst>
        </cdr:cNvPr>
        <cdr:cNvCxnSpPr/>
      </cdr:nvCxnSpPr>
      <cdr:spPr>
        <a:xfrm xmlns:a="http://schemas.openxmlformats.org/drawingml/2006/main">
          <a:off x="471747" y="2085969"/>
          <a:ext cx="11248505" cy="0"/>
        </a:xfrm>
        <a:prstGeom xmlns:a="http://schemas.openxmlformats.org/drawingml/2006/main" prst="line">
          <a:avLst/>
        </a:prstGeom>
        <a:ln xmlns:a="http://schemas.openxmlformats.org/drawingml/2006/main" w="25400">
          <a:solidFill>
            <a:srgbClr val="6C016F"/>
          </a:solidFill>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0.5709</cdr:x>
      <cdr:y>0.62966</cdr:y>
    </cdr:from>
    <cdr:to>
      <cdr:x>0.59643</cdr:x>
      <cdr:y>0.874</cdr:y>
    </cdr:to>
    <cdr:sp macro="" textlink="">
      <cdr:nvSpPr>
        <cdr:cNvPr id="4" name="TextBox 10">
          <a:extLst xmlns:a="http://schemas.openxmlformats.org/drawingml/2006/main">
            <a:ext uri="{FF2B5EF4-FFF2-40B4-BE49-F238E27FC236}">
              <a16:creationId xmlns:a16="http://schemas.microsoft.com/office/drawing/2014/main" id="{10BE7B9D-A1C5-7535-F715-3A5B3C00EEFD}"/>
            </a:ext>
          </a:extLst>
        </cdr:cNvPr>
        <cdr:cNvSpPr txBox="1"/>
      </cdr:nvSpPr>
      <cdr:spPr>
        <a:xfrm xmlns:a="http://schemas.openxmlformats.org/drawingml/2006/main" rot="16200000">
          <a:off x="6434066" y="3556148"/>
          <a:ext cx="1205750" cy="307803"/>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400" b="1" dirty="0">
              <a:solidFill>
                <a:srgbClr val="6C016F"/>
              </a:solidFill>
              <a:latin typeface="Arial Narrow" panose="020B0606020202030204" pitchFamily="34" charset="0"/>
            </a:rPr>
            <a:t>OECD average</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9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4939" y="0"/>
            <a:ext cx="2949099" cy="498932"/>
          </a:xfrm>
          <a:prstGeom prst="rect">
            <a:avLst/>
          </a:prstGeom>
        </p:spPr>
        <p:txBody>
          <a:bodyPr vert="horz" lIns="91440" tIns="45720" rIns="91440" bIns="45720" rtlCol="0"/>
          <a:lstStyle>
            <a:lvl1pPr algn="r">
              <a:defRPr sz="1200"/>
            </a:lvl1pPr>
          </a:lstStyle>
          <a:p>
            <a:fld id="{BA4D5CC0-8E28-4DDE-9029-85486F6DE1D8}" type="datetimeFigureOut">
              <a:rPr lang="en-US" smtClean="0"/>
              <a:t>24-Sep-2026</a:t>
            </a:fld>
            <a:endParaRPr lang="en-US"/>
          </a:p>
        </p:txBody>
      </p:sp>
      <p:sp>
        <p:nvSpPr>
          <p:cNvPr id="4" name="Slide Image Placeholder 3"/>
          <p:cNvSpPr>
            <a:spLocks noGrp="1" noRot="1" noChangeAspect="1"/>
          </p:cNvSpPr>
          <p:nvPr>
            <p:ph type="sldImg" idx="2"/>
          </p:nvPr>
        </p:nvSpPr>
        <p:spPr>
          <a:xfrm>
            <a:off x="420688" y="1243013"/>
            <a:ext cx="5964237" cy="33559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0562" y="4785598"/>
            <a:ext cx="5444490" cy="391548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445170"/>
            <a:ext cx="2949099" cy="498931"/>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4939" y="9445170"/>
            <a:ext cx="2949099" cy="498931"/>
          </a:xfrm>
          <a:prstGeom prst="rect">
            <a:avLst/>
          </a:prstGeom>
        </p:spPr>
        <p:txBody>
          <a:bodyPr vert="horz" lIns="91440" tIns="45720" rIns="91440" bIns="45720" rtlCol="0" anchor="b"/>
          <a:lstStyle>
            <a:lvl1pPr algn="r">
              <a:defRPr sz="1200"/>
            </a:lvl1pPr>
          </a:lstStyle>
          <a:p>
            <a:fld id="{3D8BF1C6-D302-40FC-AA3F-45FE3D8F7679}" type="slidenum">
              <a:rPr lang="en-US" smtClean="0"/>
              <a:t>‹#›</a:t>
            </a:fld>
            <a:endParaRPr lang="en-US"/>
          </a:p>
        </p:txBody>
      </p:sp>
    </p:spTree>
    <p:extLst>
      <p:ext uri="{BB962C8B-B14F-4D97-AF65-F5344CB8AC3E}">
        <p14:creationId xmlns:p14="http://schemas.microsoft.com/office/powerpoint/2010/main" val="9048460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400" dirty="0"/>
          </a:p>
        </p:txBody>
      </p:sp>
      <p:sp>
        <p:nvSpPr>
          <p:cNvPr id="4" name="Slide Number Placeholder 3"/>
          <p:cNvSpPr>
            <a:spLocks noGrp="1"/>
          </p:cNvSpPr>
          <p:nvPr>
            <p:ph type="sldNum" sz="quarter" idx="10"/>
          </p:nvPr>
        </p:nvSpPr>
        <p:spPr/>
        <p:txBody>
          <a:bodyPr/>
          <a:lstStyle/>
          <a:p>
            <a:fld id="{A916AE7E-CD86-4B96-98A4-9E4F50781D86}" type="slidenum">
              <a:rPr lang="en-US" smtClean="0"/>
              <a:pPr/>
              <a:t>1</a:t>
            </a:fld>
            <a:endParaRPr lang="en-US"/>
          </a:p>
        </p:txBody>
      </p:sp>
    </p:spTree>
    <p:extLst>
      <p:ext uri="{BB962C8B-B14F-4D97-AF65-F5344CB8AC3E}">
        <p14:creationId xmlns:p14="http://schemas.microsoft.com/office/powerpoint/2010/main" val="29678851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t>Thirty-one countries and economies participated in Round 1 of the 2023 Survey of Adult Skills. 160,000 adults were interviewed, representing over 673 million adults worldwide. [click]</a:t>
            </a:r>
          </a:p>
          <a:p>
            <a:pPr marL="171450" indent="-171450">
              <a:buFont typeface="Arial" panose="020B0604020202020204" pitchFamily="34" charset="0"/>
              <a:buChar char="•"/>
            </a:pPr>
            <a:r>
              <a:rPr lang="en-US"/>
              <a:t>The survey measures proficiency in literacy, numeracy, and problem solving - the foundational skills individuals need to participate in society and that economies need to prosper. [click]</a:t>
            </a:r>
          </a:p>
          <a:p>
            <a:pPr marL="171450" indent="-171450">
              <a:buFont typeface="Arial" panose="020B0604020202020204" pitchFamily="34" charset="0"/>
              <a:buChar char="•"/>
            </a:pPr>
            <a:r>
              <a:rPr lang="en-US"/>
              <a:t>It also collects rich background data to support four analytical goals: describing proficiency across subgroups; identifying factors that shape skill development; and examining links between skills and economic and social outcomes. [click]</a:t>
            </a:r>
          </a:p>
          <a:p>
            <a:pPr marL="171450" indent="-171450">
              <a:buFont typeface="Arial" panose="020B0604020202020204" pitchFamily="34" charset="0"/>
              <a:buChar char="•"/>
            </a:pPr>
            <a:r>
              <a:rPr lang="en-US"/>
              <a:t>This is Cycle 2. Cycle 1 ran across three rounds between 2012 and 2018, giving us a basis for trend comparison.</a:t>
            </a:r>
          </a:p>
          <a:p>
            <a:pPr marL="171450" indent="-171450">
              <a:buFont typeface="Arial" panose="020B0604020202020204" pitchFamily="34" charset="0"/>
              <a:buChar char="•"/>
            </a:pPr>
            <a:endParaRPr lang="en-US"/>
          </a:p>
        </p:txBody>
      </p:sp>
      <p:sp>
        <p:nvSpPr>
          <p:cNvPr id="4" name="Slide Number Placeholder 3"/>
          <p:cNvSpPr>
            <a:spLocks noGrp="1"/>
          </p:cNvSpPr>
          <p:nvPr>
            <p:ph type="sldNum" sz="quarter" idx="5"/>
          </p:nvPr>
        </p:nvSpPr>
        <p:spPr/>
        <p:txBody>
          <a:bodyPr/>
          <a:lstStyle/>
          <a:p>
            <a:fld id="{3D8BF1C6-D302-40FC-AA3F-45FE3D8F7679}" type="slidenum">
              <a:rPr lang="en-US" smtClean="0"/>
              <a:t>4</a:t>
            </a:fld>
            <a:endParaRPr lang="en-US"/>
          </a:p>
        </p:txBody>
      </p:sp>
    </p:spTree>
    <p:extLst>
      <p:ext uri="{BB962C8B-B14F-4D97-AF65-F5344CB8AC3E}">
        <p14:creationId xmlns:p14="http://schemas.microsoft.com/office/powerpoint/2010/main" val="26497163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80562" y="4785598"/>
            <a:ext cx="5444490" cy="4368073"/>
          </a:xfrm>
        </p:spPr>
        <p:txBody>
          <a:bodyPr/>
          <a:lstStyle/>
          <a:p>
            <a:pPr marL="285750" indent="-285750">
              <a:buFont typeface="Arial" panose="020B0604020202020204" pitchFamily="34" charset="0"/>
              <a:buChar char="•"/>
            </a:pPr>
            <a:r>
              <a:rPr lang="en-US" sz="1400" b="0" i="0" dirty="0">
                <a:solidFill>
                  <a:srgbClr val="002F6C"/>
                </a:solidFill>
                <a:effectLst/>
                <a:latin typeface="Arial Narrow" panose="020B0606020202030204" pitchFamily="34" charset="0"/>
              </a:rPr>
              <a:t>Finland, Japan, the Netherlands, Norway and Sweden are the best-performing countries</a:t>
            </a:r>
            <a:r>
              <a:rPr lang="en-US" sz="1400" b="0" i="0" dirty="0">
                <a:effectLst/>
                <a:latin typeface="Arial Narrow" panose="020B0606020202030204" pitchFamily="34" charset="0"/>
              </a:rPr>
              <a:t> </a:t>
            </a:r>
            <a:r>
              <a:rPr lang="en-US" sz="1400" b="0" i="0" dirty="0">
                <a:solidFill>
                  <a:srgbClr val="002F6C"/>
                </a:solidFill>
                <a:effectLst/>
                <a:latin typeface="Arial Narrow" panose="020B0606020202030204" pitchFamily="34" charset="0"/>
              </a:rPr>
              <a:t>in all three domains.</a:t>
            </a:r>
            <a:r>
              <a:rPr lang="en-US" sz="1400" b="0" i="0" dirty="0">
                <a:solidFill>
                  <a:srgbClr val="000000"/>
                </a:solidFill>
                <a:effectLst/>
                <a:latin typeface="Arial Narrow" panose="020B0606020202030204" pitchFamily="34" charset="0"/>
              </a:rPr>
              <a:t> </a:t>
            </a:r>
          </a:p>
          <a:p>
            <a:pPr marL="285750" indent="-285750">
              <a:buFont typeface="Arial" panose="020B0604020202020204" pitchFamily="34" charset="0"/>
              <a:buChar char="•"/>
            </a:pPr>
            <a:r>
              <a:rPr lang="en-US" sz="1400" b="0" i="0" dirty="0">
                <a:solidFill>
                  <a:srgbClr val="000000"/>
                </a:solidFill>
                <a:effectLst/>
                <a:latin typeface="Arial Narrow" panose="020B0606020202030204" pitchFamily="34" charset="0"/>
              </a:rPr>
              <a:t>In 2023, adults in Finland display the highest level of proficiency in both literacy (296 points, against an average of 260 points across OECD countries) and numeracy (294 points, against an OECD average of 263). In adaptive problem solving, Finland and Japan have the highest average scores (276 points in both countries, against an OECD average of 251). </a:t>
            </a:r>
          </a:p>
          <a:p>
            <a:pPr marL="285750" indent="-285750">
              <a:buFont typeface="Arial" panose="020B0604020202020204" pitchFamily="34" charset="0"/>
              <a:buChar char="•"/>
            </a:pPr>
            <a:r>
              <a:rPr lang="en-US" sz="1400" b="0" i="0" dirty="0">
                <a:effectLst/>
                <a:latin typeface="Arial Narrow" panose="020B0606020202030204" pitchFamily="34" charset="0"/>
              </a:rPr>
              <a:t>Eleven countries (Chile, Croatia, France, Hungary, Israel, Italy, Korea, Lithuania, Poland, Portugal and Spain) consistently perform below the OECD average in all skills domains. </a:t>
            </a:r>
          </a:p>
          <a:p>
            <a:pPr marL="0" indent="0">
              <a:buFont typeface="Arial" panose="020B0604020202020204" pitchFamily="34" charset="0"/>
              <a:buNone/>
            </a:pPr>
            <a:endParaRPr lang="en-US" sz="1400" b="0" i="0" dirty="0">
              <a:effectLst/>
              <a:latin typeface="Arial Narrow" panose="020B0606020202030204" pitchFamily="34" charset="0"/>
            </a:endParaRPr>
          </a:p>
          <a:p>
            <a:pPr marL="285750" indent="-285750">
              <a:buFont typeface="Arial" panose="020B0604020202020204" pitchFamily="34" charset="0"/>
              <a:buChar char="•"/>
            </a:pPr>
            <a:r>
              <a:rPr lang="en-US" sz="1400" b="0" i="0" dirty="0">
                <a:effectLst/>
                <a:latin typeface="Arial Narrow" panose="020B0606020202030204" pitchFamily="34" charset="0"/>
              </a:rPr>
              <a:t>This graphs shows what shares of adults achieve different levels of literacy proficiency from adults at or below Level 1, which can at most understand very simple texts, to adults at level 4 and 5, who have advanced literacy skills.</a:t>
            </a:r>
          </a:p>
          <a:p>
            <a:pPr marL="285750" indent="-285750">
              <a:buFont typeface="Arial" panose="020B0604020202020204" pitchFamily="34" charset="0"/>
              <a:buChar char="•"/>
            </a:pPr>
            <a:endParaRPr lang="en-US" sz="1400" b="0" i="0" dirty="0">
              <a:effectLst/>
              <a:latin typeface="Arial Narrow" panose="020B0606020202030204" pitchFamily="34" charset="0"/>
            </a:endParaRPr>
          </a:p>
          <a:p>
            <a:pPr marL="285750" indent="-285750">
              <a:buFont typeface="Arial" panose="020B0604020202020204" pitchFamily="34" charset="0"/>
              <a:buChar char="•"/>
            </a:pPr>
            <a:r>
              <a:rPr lang="en-US" sz="1400" b="0" i="0" dirty="0">
                <a:effectLst/>
                <a:latin typeface="Arial Narrow" panose="020B0606020202030204" pitchFamily="34" charset="0"/>
              </a:rPr>
              <a:t>In France, 28% of adults are low-performers in literacy, at Level 1 and below; this is slightly more than the OECD average of 26%. Conversely, only 9%, compared to 12% on average, are high performers at Level 4 or above. </a:t>
            </a:r>
            <a:endParaRPr lang="en-US" sz="1400" dirty="0">
              <a:latin typeface="Arial Narrow" panose="020B0606020202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8BF1C6-D302-40FC-AA3F-45FE3D8F76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16598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Our new analysis focuses on adults with low foundational skills. [click]</a:t>
            </a:r>
          </a:p>
          <a:p>
            <a:r>
              <a:rPr lang="en-US" dirty="0"/>
              <a:t>We only look at literacy and numeracy – not adaptive problem solving - , because these are the two domains that allow for trend comparison across cycles.</a:t>
            </a:r>
          </a:p>
          <a:p>
            <a:r>
              <a:rPr lang="en-US" dirty="0"/>
              <a:t>Both are defined in ways appropriate for adults, not simply reading, writing, and arithmetic, but the ability to access, evaluate, and use written and mathematical information to function effectively in modern life.</a:t>
            </a:r>
          </a:p>
          <a:p>
            <a:endParaRPr lang="en-US" dirty="0"/>
          </a:p>
          <a:p>
            <a:r>
              <a:rPr lang="en-US" b="1" dirty="0"/>
              <a:t>[Click]</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For this report, "low foundational skills" means performing at or below Level 1 in either literacy or numeracy on the PIAAC proficiency levels. Adults at this level typically struggle with tasks like locating a single piece of information in a short text, following simple instructions, or carrying out basic calculations. These are skills that underpin everyday workplace tasks and access to services.</a:t>
            </a:r>
          </a:p>
          <a:p>
            <a:endParaRPr lang="en-US" dirty="0"/>
          </a:p>
          <a:p>
            <a:r>
              <a:rPr lang="en-US" b="1" dirty="0"/>
              <a:t>[Click — present example item]</a:t>
            </a:r>
          </a:p>
          <a:p>
            <a:endParaRPr lang="en-US" b="1" dirty="0"/>
          </a:p>
          <a:p>
            <a:endParaRPr lang="en-US" dirty="0"/>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D8BF1C6-D302-40FC-AA3F-45FE3D8F7679}"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214383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D8BF1C6-D302-40FC-AA3F-45FE3D8F7679}" type="slidenum">
              <a:rPr lang="en-US" smtClean="0"/>
              <a:t>8</a:t>
            </a:fld>
            <a:endParaRPr lang="en-US"/>
          </a:p>
        </p:txBody>
      </p:sp>
    </p:spTree>
    <p:extLst>
      <p:ext uri="{BB962C8B-B14F-4D97-AF65-F5344CB8AC3E}">
        <p14:creationId xmlns:p14="http://schemas.microsoft.com/office/powerpoint/2010/main" val="193007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There is often a misunderstanding that the data I just presented suggests that one in three adults across the OECD cannot read. With the analysis I present here, we show that the picture is much more nuanced.</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[click]</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Using data on speed and accuracy of responses in the sentence comprehension task of the literacy components, we create a typology of four types of readers:</a:t>
            </a:r>
          </a:p>
          <a:p>
            <a:pPr marL="171450" indent="-171450" fontAlgn="t">
              <a:buFont typeface="Arial" panose="020B0604020202020204" pitchFamily="34" charset="0"/>
              <a:buChar char="•"/>
            </a:pPr>
            <a:r>
              <a:rPr lang="en-US" sz="1200" b="0" i="0" kern="1200" dirty="0">
                <a:solidFill>
                  <a:schemeClr val="tx1"/>
                </a:solidFill>
                <a:effectLst/>
                <a:latin typeface="+mn-lt"/>
                <a:ea typeface="+mn-ea"/>
                <a:cs typeface="+mn-cs"/>
              </a:rPr>
              <a:t>Fluent readers – who read quickly and accurately</a:t>
            </a:r>
          </a:p>
          <a:p>
            <a:pPr marL="171450" indent="-171450" fontAlgn="t">
              <a:buFont typeface="Arial" panose="020B0604020202020204" pitchFamily="34" charset="0"/>
              <a:buChar char="•"/>
            </a:pPr>
            <a:r>
              <a:rPr lang="en-US" sz="1200" b="0" i="0" kern="1200" dirty="0">
                <a:solidFill>
                  <a:schemeClr val="tx1"/>
                </a:solidFill>
                <a:effectLst/>
                <a:latin typeface="+mn-lt"/>
                <a:ea typeface="+mn-ea"/>
                <a:cs typeface="+mn-cs"/>
              </a:rPr>
              <a:t>Effortful readers – who are slower, but still accurate</a:t>
            </a:r>
          </a:p>
          <a:p>
            <a:pPr marL="171450" indent="-171450" fontAlgn="t">
              <a:buFont typeface="Arial" panose="020B0604020202020204" pitchFamily="34" charset="0"/>
              <a:buChar char="•"/>
            </a:pPr>
            <a:r>
              <a:rPr lang="en-US" sz="1200" b="0" i="0" kern="1200" dirty="0">
                <a:solidFill>
                  <a:schemeClr val="tx1"/>
                </a:solidFill>
                <a:effectLst/>
                <a:latin typeface="+mn-lt"/>
                <a:ea typeface="+mn-ea"/>
                <a:cs typeface="+mn-cs"/>
              </a:rPr>
              <a:t>Surface readers – who are fast, but make errors</a:t>
            </a:r>
          </a:p>
          <a:p>
            <a:pPr marL="171450" indent="-171450" fontAlgn="t">
              <a:buFont typeface="Arial" panose="020B0604020202020204" pitchFamily="34" charset="0"/>
              <a:buChar char="•"/>
            </a:pPr>
            <a:r>
              <a:rPr lang="en-US" sz="1200" b="0" i="0" kern="1200" dirty="0">
                <a:solidFill>
                  <a:schemeClr val="tx1"/>
                </a:solidFill>
                <a:effectLst/>
                <a:latin typeface="+mn-lt"/>
                <a:ea typeface="+mn-ea"/>
                <a:cs typeface="+mn-cs"/>
              </a:rPr>
              <a:t>Struggling readers – who are both slow and inaccurate</a:t>
            </a:r>
          </a:p>
          <a:p>
            <a:pPr marL="0" indent="0" fontAlgn="t">
              <a:buFont typeface="Arial" panose="020B0604020202020204" pitchFamily="34" charset="0"/>
              <a:buNone/>
            </a:pPr>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Across the OECD, 54% of adults with low skills are either fluent or effortful readers. So, they can generally read simple sentences accurately, but their reading is not always fast and certainly not automatic.</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What’s interesting is that in some Nordic countries, like Norway and Sweden, there is a much higher share of struggling readers among low-skilled adults. This is at least partly driven by the relatively large share of non-native speakers within this group.</a:t>
            </a:r>
          </a:p>
          <a:p>
            <a:pPr fontAlgn="t"/>
            <a:endParaRPr lang="en-US" sz="1200" b="0" i="0" kern="1200" dirty="0">
              <a:solidFill>
                <a:schemeClr val="tx1"/>
              </a:solidFill>
              <a:effectLst/>
              <a:latin typeface="+mn-lt"/>
              <a:ea typeface="+mn-ea"/>
              <a:cs typeface="+mn-cs"/>
            </a:endParaRPr>
          </a:p>
          <a:p>
            <a:pPr fontAlgn="t"/>
            <a:r>
              <a:rPr lang="en-US" sz="1200" b="0" i="0" kern="1200" dirty="0">
                <a:solidFill>
                  <a:schemeClr val="tx1"/>
                </a:solidFill>
                <a:effectLst/>
                <a:latin typeface="+mn-lt"/>
                <a:ea typeface="+mn-ea"/>
                <a:cs typeface="+mn-cs"/>
              </a:rPr>
              <a:t>So, the key takeaway is: Having low skills does not mean people cannot read. For many, it simply means that reading requires more effort and leaves less mental energy for actually decoding information.</a:t>
            </a:r>
          </a:p>
        </p:txBody>
      </p:sp>
      <p:sp>
        <p:nvSpPr>
          <p:cNvPr id="4" name="Slide Number Placeholder 3"/>
          <p:cNvSpPr>
            <a:spLocks noGrp="1"/>
          </p:cNvSpPr>
          <p:nvPr>
            <p:ph type="sldNum" sz="quarter" idx="5"/>
          </p:nvPr>
        </p:nvSpPr>
        <p:spPr/>
        <p:txBody>
          <a:bodyPr/>
          <a:lstStyle/>
          <a:p>
            <a:fld id="{3D8BF1C6-D302-40FC-AA3F-45FE3D8F7679}" type="slidenum">
              <a:rPr lang="en-US" smtClean="0"/>
              <a:t>9</a:t>
            </a:fld>
            <a:endParaRPr lang="en-US"/>
          </a:p>
        </p:txBody>
      </p:sp>
    </p:spTree>
    <p:extLst>
      <p:ext uri="{BB962C8B-B14F-4D97-AF65-F5344CB8AC3E}">
        <p14:creationId xmlns:p14="http://schemas.microsoft.com/office/powerpoint/2010/main" val="38204535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evidence is clear on the stakes of large populations of adults with low skills. </a:t>
            </a:r>
          </a:p>
          <a:p>
            <a:r>
              <a:rPr lang="en-US" dirty="0"/>
              <a:t>Adults with low foundational skills face significant disadvantages in employment, earnings, health, and civic engagement. </a:t>
            </a:r>
          </a:p>
          <a:p>
            <a:endParaRPr lang="en-US" dirty="0"/>
          </a:p>
          <a:p>
            <a:r>
              <a:rPr lang="en-US" b="1" dirty="0"/>
              <a:t>[Click]</a:t>
            </a:r>
          </a:p>
          <a:p>
            <a:endParaRPr lang="en-US" dirty="0"/>
          </a:p>
          <a:p>
            <a:r>
              <a:rPr lang="en-US" dirty="0"/>
              <a:t>3 in 10 adults with low foundational skills do not participate in the </a:t>
            </a:r>
            <a:r>
              <a:rPr lang="en-US" dirty="0" err="1"/>
              <a:t>labour</a:t>
            </a:r>
            <a:r>
              <a:rPr lang="en-US" dirty="0"/>
              <a:t> market.</a:t>
            </a:r>
          </a:p>
          <a:p>
            <a:endParaRPr lang="en-US" dirty="0"/>
          </a:p>
          <a:p>
            <a:r>
              <a:rPr lang="en-US" dirty="0"/>
              <a:t>[Click]</a:t>
            </a:r>
          </a:p>
          <a:p>
            <a:r>
              <a:rPr lang="en-US" dirty="0"/>
              <a:t>Among those who are in work, hourly earnings are around five dollars lower on average than for adults with medium levels of skills - and in countries like Singapore and Switzerland, that gap exceeds ten dollars. </a:t>
            </a:r>
          </a:p>
          <a:p>
            <a:endParaRPr lang="en-US" dirty="0"/>
          </a:p>
          <a:p>
            <a:r>
              <a:rPr lang="en-US" dirty="0"/>
              <a:t>[Click]</a:t>
            </a:r>
          </a:p>
          <a:p>
            <a:r>
              <a:rPr lang="en-US" dirty="0"/>
              <a:t>Adults with low foundational skills also report worse health, lower life satisfaction, and weaker trust in others and in institutions. – And I am sure Anke will tells us more about this in her presentation</a:t>
            </a:r>
          </a:p>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8BF1C6-D302-40FC-AA3F-45FE3D8F7679}" type="slidenum">
              <a:rPr lang="en-US" smtClean="0"/>
              <a:t>11</a:t>
            </a:fld>
            <a:endParaRPr lang="en-US"/>
          </a:p>
        </p:txBody>
      </p:sp>
    </p:spTree>
    <p:extLst>
      <p:ext uri="{BB962C8B-B14F-4D97-AF65-F5344CB8AC3E}">
        <p14:creationId xmlns:p14="http://schemas.microsoft.com/office/powerpoint/2010/main" val="31848591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understand who has low skills, we asked ourselves which factors are most useful for </a:t>
            </a:r>
            <a:r>
              <a:rPr lang="en-US" i="1" dirty="0"/>
              <a:t>predicting</a:t>
            </a:r>
            <a:r>
              <a:rPr lang="en-US" dirty="0"/>
              <a:t> whether an individual has low foundational skills. </a:t>
            </a:r>
          </a:p>
          <a:p>
            <a:endParaRPr lang="en-US" dirty="0"/>
          </a:p>
          <a:p>
            <a:r>
              <a:rPr lang="en-US" dirty="0"/>
              <a:t>We then use a machine learning model that ranks variables by predictive power.</a:t>
            </a:r>
          </a:p>
          <a:p>
            <a:r>
              <a:rPr lang="en-US" dirty="0"/>
              <a:t>[click]</a:t>
            </a:r>
          </a:p>
          <a:p>
            <a:r>
              <a:rPr lang="en-US" dirty="0"/>
              <a:t>Education comes out on top. In 25 of 31 countries, it is the single strongest predictor of having low skills. In most of the remaining countries, it ranks second.</a:t>
            </a:r>
          </a:p>
          <a:p>
            <a:r>
              <a:rPr lang="en-US" dirty="0"/>
              <a:t>[click]</a:t>
            </a:r>
          </a:p>
          <a:p>
            <a:r>
              <a:rPr lang="en-US" dirty="0"/>
              <a:t>The exceptions are informative. In Denmark, Norway, and Sweden, the strongest predictor is whether the respondent's native language differs from the language of assessment. </a:t>
            </a:r>
          </a:p>
          <a:p>
            <a:r>
              <a:rPr lang="en-US" dirty="0"/>
              <a:t>This reflects the fact that in those countries, the low-skilled population is predominantly foreign-born. </a:t>
            </a:r>
          </a:p>
          <a:p>
            <a:r>
              <a:rPr lang="en-US" dirty="0"/>
              <a:t>[click]</a:t>
            </a:r>
          </a:p>
          <a:p>
            <a:r>
              <a:rPr lang="en-US" dirty="0"/>
              <a:t>In Israel, parental education ranks first, highlighting the importance of inter-generational transmission of low skills.</a:t>
            </a:r>
          </a:p>
          <a:p>
            <a:r>
              <a:rPr lang="en-US" dirty="0"/>
              <a:t>[click] </a:t>
            </a:r>
          </a:p>
          <a:p>
            <a:r>
              <a:rPr lang="en-US" dirty="0"/>
              <a:t>In Estonia, age is the strongest predictor of low skills.</a:t>
            </a:r>
          </a:p>
        </p:txBody>
      </p:sp>
      <p:sp>
        <p:nvSpPr>
          <p:cNvPr id="4" name="Slide Number Placeholder 3"/>
          <p:cNvSpPr>
            <a:spLocks noGrp="1"/>
          </p:cNvSpPr>
          <p:nvPr>
            <p:ph type="sldNum" sz="quarter" idx="5"/>
          </p:nvPr>
        </p:nvSpPr>
        <p:spPr/>
        <p:txBody>
          <a:bodyPr/>
          <a:lstStyle/>
          <a:p>
            <a:fld id="{3D8BF1C6-D302-40FC-AA3F-45FE3D8F7679}" type="slidenum">
              <a:rPr lang="en-US" smtClean="0"/>
              <a:t>12</a:t>
            </a:fld>
            <a:endParaRPr lang="en-US"/>
          </a:p>
        </p:txBody>
      </p:sp>
    </p:spTree>
    <p:extLst>
      <p:ext uri="{BB962C8B-B14F-4D97-AF65-F5344CB8AC3E}">
        <p14:creationId xmlns:p14="http://schemas.microsoft.com/office/powerpoint/2010/main" val="57165864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8BF1C6-D302-40FC-AA3F-45FE3D8F7679}" type="slidenum">
              <a:rPr lang="en-US" smtClean="0"/>
              <a:t>14</a:t>
            </a:fld>
            <a:endParaRPr lang="en-US"/>
          </a:p>
        </p:txBody>
      </p:sp>
    </p:spTree>
    <p:extLst>
      <p:ext uri="{BB962C8B-B14F-4D97-AF65-F5344CB8AC3E}">
        <p14:creationId xmlns:p14="http://schemas.microsoft.com/office/powerpoint/2010/main" val="9489610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D8BF1C6-D302-40FC-AA3F-45FE3D8F7679}" type="slidenum">
              <a:rPr lang="en-US" smtClean="0"/>
              <a:t>15</a:t>
            </a:fld>
            <a:endParaRPr lang="en-US"/>
          </a:p>
        </p:txBody>
      </p:sp>
    </p:spTree>
    <p:extLst>
      <p:ext uri="{BB962C8B-B14F-4D97-AF65-F5344CB8AC3E}">
        <p14:creationId xmlns:p14="http://schemas.microsoft.com/office/powerpoint/2010/main" val="27302345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4F20A6-C7A6-CA9B-0F3F-76EA55D41A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3193C2-2D73-DE0D-0564-7DC696733A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D75249E-0EC6-26DA-4733-7A61FAB602F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AAC7616-4026-576D-4455-F6599C435280}"/>
              </a:ext>
            </a:extLst>
          </p:cNvPr>
          <p:cNvSpPr>
            <a:spLocks noGrp="1"/>
          </p:cNvSpPr>
          <p:nvPr>
            <p:ph type="sldNum" sz="quarter" idx="5"/>
          </p:nvPr>
        </p:nvSpPr>
        <p:spPr/>
        <p:txBody>
          <a:bodyPr/>
          <a:lstStyle/>
          <a:p>
            <a:fld id="{3D8BF1C6-D302-40FC-AA3F-45FE3D8F7679}" type="slidenum">
              <a:rPr lang="en-US" smtClean="0"/>
              <a:t>16</a:t>
            </a:fld>
            <a:endParaRPr lang="en-US"/>
          </a:p>
        </p:txBody>
      </p:sp>
    </p:spTree>
    <p:extLst>
      <p:ext uri="{BB962C8B-B14F-4D97-AF65-F5344CB8AC3E}">
        <p14:creationId xmlns:p14="http://schemas.microsoft.com/office/powerpoint/2010/main" val="112157846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Only very briefly in the interest of time and I am sure we can discuss this further in the panel discussion.</a:t>
            </a:r>
          </a:p>
          <a:p>
            <a:endParaRPr lang="en-US" dirty="0"/>
          </a:p>
          <a:p>
            <a:r>
              <a:rPr lang="en-US" dirty="0"/>
              <a:t>In our report, we also convey the message that the right policy response is not the same everywhere. The composition of the low-skilled population varies fundamentally across countries, and so does the logic of intervention. Four country profiles emerge from the data.</a:t>
            </a:r>
          </a:p>
          <a:p>
            <a:endParaRPr lang="en-US" dirty="0"/>
          </a:p>
          <a:p>
            <a:r>
              <a:rPr lang="en-US" b="1" dirty="0"/>
              <a:t>[Click]</a:t>
            </a:r>
            <a:endParaRPr lang="en-US" dirty="0"/>
          </a:p>
          <a:p>
            <a:r>
              <a:rPr lang="en-US" dirty="0"/>
              <a:t>In near-threshold countries, most adults with low skills are clustered just below the threshold to medium proficiency. The way to medium proficiency for this population is short. The primary policy lever here is efficient, targeted upskilling - short, well-designed courses can move a significant share of adults across the threshold.</a:t>
            </a:r>
          </a:p>
          <a:p>
            <a:endParaRPr lang="en-US" dirty="0"/>
          </a:p>
          <a:p>
            <a:r>
              <a:rPr lang="en-US" b="1" dirty="0"/>
              <a:t>[Click]</a:t>
            </a:r>
            <a:endParaRPr lang="en-US" dirty="0"/>
          </a:p>
          <a:p>
            <a:r>
              <a:rPr lang="en-US" dirty="0"/>
              <a:t>In deep-deficit countries, the challenge is more fundamental. Provision must be intensive, long in duration, and differentiated. And it cannot be separated from a broader educational equity agenda. Short courses – at least those that do not form part of an upskilling pathway - will not be sufficient.</a:t>
            </a:r>
          </a:p>
          <a:p>
            <a:endParaRPr lang="en-US" dirty="0"/>
          </a:p>
          <a:p>
            <a:r>
              <a:rPr lang="en-US" b="1" dirty="0"/>
              <a:t>[Click]</a:t>
            </a:r>
            <a:endParaRPr lang="en-US" dirty="0"/>
          </a:p>
          <a:p>
            <a:r>
              <a:rPr lang="en-US" dirty="0"/>
              <a:t>In literacy gap countries, the low-skilled population is disproportionately composed of migrants or language minorities assessed in a non-native language. The central priority is rapid, high-quality language integration training.</a:t>
            </a:r>
          </a:p>
          <a:p>
            <a:endParaRPr lang="en-US" dirty="0"/>
          </a:p>
          <a:p>
            <a:r>
              <a:rPr lang="en-US" b="1" dirty="0"/>
              <a:t>[Click]</a:t>
            </a:r>
            <a:endParaRPr lang="en-US" dirty="0"/>
          </a:p>
          <a:p>
            <a:r>
              <a:rPr lang="en-US" dirty="0"/>
              <a:t>Numeracy gap countries point to a different problem: likely systematic weaknesses in initial mathematics education. Remediation is part of the answer, but so is prevention through stronger mathematics teaching in schools.</a:t>
            </a:r>
          </a:p>
          <a:p>
            <a:endParaRPr lang="en-US" dirty="0"/>
          </a:p>
          <a:p>
            <a:r>
              <a:rPr lang="en-US" dirty="0"/>
              <a:t>Across all profiles, prevention must be part of the long-term strategy. High-quality early childhood education - especially for children from disadvantaged families - and ensuring that skills acquired in adulthood are reinforced through use in work and everyday life. </a:t>
            </a:r>
          </a:p>
          <a:p>
            <a:endParaRPr lang="en-US" dirty="0"/>
          </a:p>
        </p:txBody>
      </p:sp>
      <p:sp>
        <p:nvSpPr>
          <p:cNvPr id="4" name="Slide Number Placeholder 3"/>
          <p:cNvSpPr>
            <a:spLocks noGrp="1"/>
          </p:cNvSpPr>
          <p:nvPr>
            <p:ph type="sldNum" sz="quarter" idx="5"/>
          </p:nvPr>
        </p:nvSpPr>
        <p:spPr/>
        <p:txBody>
          <a:bodyPr/>
          <a:lstStyle/>
          <a:p>
            <a:fld id="{3D8BF1C6-D302-40FC-AA3F-45FE3D8F7679}" type="slidenum">
              <a:rPr lang="en-US" smtClean="0"/>
              <a:t>18</a:t>
            </a:fld>
            <a:endParaRPr lang="en-US"/>
          </a:p>
        </p:txBody>
      </p:sp>
    </p:spTree>
    <p:extLst>
      <p:ext uri="{BB962C8B-B14F-4D97-AF65-F5344CB8AC3E}">
        <p14:creationId xmlns:p14="http://schemas.microsoft.com/office/powerpoint/2010/main" val="238459838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Cover">
    <p:spTree>
      <p:nvGrpSpPr>
        <p:cNvPr id="1" name=""/>
        <p:cNvGrpSpPr/>
        <p:nvPr/>
      </p:nvGrpSpPr>
      <p:grpSpPr>
        <a:xfrm>
          <a:off x="0" y="0"/>
          <a:ext cx="0" cy="0"/>
          <a:chOff x="0" y="0"/>
          <a:chExt cx="0" cy="0"/>
        </a:xfrm>
      </p:grpSpPr>
      <p:pic>
        <p:nvPicPr>
          <p:cNvPr id="18" name="Picture 17"/>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63" y="0"/>
            <a:ext cx="12191237" cy="6858000"/>
          </a:xfrm>
          <a:prstGeom prst="rect">
            <a:avLst/>
          </a:prstGeom>
        </p:spPr>
      </p:pic>
      <p:sp>
        <p:nvSpPr>
          <p:cNvPr id="9" name="Text Placeholder 14"/>
          <p:cNvSpPr>
            <a:spLocks noGrp="1"/>
          </p:cNvSpPr>
          <p:nvPr>
            <p:ph type="body" sz="quarter" idx="14" hasCustomPrompt="1"/>
          </p:nvPr>
        </p:nvSpPr>
        <p:spPr>
          <a:xfrm>
            <a:off x="1391477" y="1988840"/>
            <a:ext cx="9025003" cy="1170936"/>
          </a:xfrm>
          <a:prstGeom prst="rect">
            <a:avLst/>
          </a:prstGeo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4267" b="1" baseline="0">
                <a:solidFill>
                  <a:schemeClr val="bg1"/>
                </a:solidFill>
                <a:latin typeface="+mj-lt"/>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Add Title</a:t>
            </a:r>
          </a:p>
        </p:txBody>
      </p:sp>
      <p:sp>
        <p:nvSpPr>
          <p:cNvPr id="10" name="Text Placeholder 14"/>
          <p:cNvSpPr>
            <a:spLocks noGrp="1"/>
          </p:cNvSpPr>
          <p:nvPr>
            <p:ph type="body" sz="quarter" idx="15" hasCustomPrompt="1"/>
          </p:nvPr>
        </p:nvSpPr>
        <p:spPr>
          <a:xfrm>
            <a:off x="1391260" y="3159777"/>
            <a:ext cx="9025003" cy="805116"/>
          </a:xfrm>
          <a:prstGeom prst="rect">
            <a:avLst/>
          </a:prstGeo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3200" b="1">
                <a:solidFill>
                  <a:srgbClr val="022249"/>
                </a:solidFill>
                <a:latin typeface="+mj-lt"/>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a:t>Add Subtitle</a:t>
            </a:r>
          </a:p>
        </p:txBody>
      </p:sp>
      <p:sp>
        <p:nvSpPr>
          <p:cNvPr id="11" name="Text Placeholder 14"/>
          <p:cNvSpPr>
            <a:spLocks noGrp="1"/>
          </p:cNvSpPr>
          <p:nvPr>
            <p:ph type="body" sz="quarter" idx="16" hasCustomPrompt="1"/>
          </p:nvPr>
        </p:nvSpPr>
        <p:spPr>
          <a:xfrm>
            <a:off x="1391261" y="4604752"/>
            <a:ext cx="6624953" cy="328273"/>
          </a:xfrm>
          <a:prstGeom prst="rect">
            <a:avLst/>
          </a:prstGeo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2133" b="1" baseline="0">
                <a:solidFill>
                  <a:schemeClr val="bg1"/>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a:t>Add speakers name</a:t>
            </a:r>
          </a:p>
        </p:txBody>
      </p:sp>
      <p:sp>
        <p:nvSpPr>
          <p:cNvPr id="12" name="Text Placeholder 14"/>
          <p:cNvSpPr>
            <a:spLocks noGrp="1"/>
          </p:cNvSpPr>
          <p:nvPr>
            <p:ph type="body" sz="quarter" idx="17" hasCustomPrompt="1"/>
          </p:nvPr>
        </p:nvSpPr>
        <p:spPr>
          <a:xfrm>
            <a:off x="1391260" y="5775041"/>
            <a:ext cx="6866117" cy="328273"/>
          </a:xfrm>
          <a:prstGeom prst="rect">
            <a:avLst/>
          </a:prstGeom>
        </p:spPr>
        <p:txBody>
          <a:bodyPr>
            <a:norm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600" b="0">
                <a:solidFill>
                  <a:schemeClr val="bg1"/>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err="1"/>
              <a:t>dd</a:t>
            </a:r>
            <a:r>
              <a:rPr lang="en-US"/>
              <a:t> Month </a:t>
            </a:r>
            <a:r>
              <a:rPr lang="en-US" err="1"/>
              <a:t>yyyy</a:t>
            </a:r>
            <a:endParaRPr lang="en-US"/>
          </a:p>
        </p:txBody>
      </p:sp>
      <p:sp>
        <p:nvSpPr>
          <p:cNvPr id="13" name="Text Placeholder 14"/>
          <p:cNvSpPr>
            <a:spLocks noGrp="1"/>
          </p:cNvSpPr>
          <p:nvPr>
            <p:ph type="body" sz="quarter" idx="18" hasCustomPrompt="1"/>
          </p:nvPr>
        </p:nvSpPr>
        <p:spPr>
          <a:xfrm>
            <a:off x="1391261" y="4933025"/>
            <a:ext cx="6624953" cy="402204"/>
          </a:xfrm>
          <a:prstGeom prst="rect">
            <a:avLst/>
          </a:prstGeom>
        </p:spPr>
        <p:txBody>
          <a:bodyPr>
            <a:noAutofit/>
          </a:bodyPr>
          <a:lstStyle>
            <a:lvl1pPr marL="0" marR="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sz="1867" b="0">
                <a:solidFill>
                  <a:schemeClr val="bg1"/>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a:t>Add name of directorate</a:t>
            </a:r>
          </a:p>
        </p:txBody>
      </p:sp>
      <p:cxnSp>
        <p:nvCxnSpPr>
          <p:cNvPr id="15" name="Straight Connector 14"/>
          <p:cNvCxnSpPr/>
          <p:nvPr/>
        </p:nvCxnSpPr>
        <p:spPr>
          <a:xfrm>
            <a:off x="1524000" y="4452723"/>
            <a:ext cx="1787691" cy="0"/>
          </a:xfrm>
          <a:prstGeom prst="line">
            <a:avLst/>
          </a:prstGeom>
          <a:ln w="57150">
            <a:solidFill>
              <a:srgbClr val="032E6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156717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ection Cover">
    <p:spTree>
      <p:nvGrpSpPr>
        <p:cNvPr id="1" name=""/>
        <p:cNvGrpSpPr/>
        <p:nvPr/>
      </p:nvGrpSpPr>
      <p:grpSpPr>
        <a:xfrm>
          <a:off x="0" y="0"/>
          <a:ext cx="0" cy="0"/>
          <a:chOff x="0" y="0"/>
          <a:chExt cx="0" cy="0"/>
        </a:xfrm>
      </p:grpSpPr>
      <p:pic>
        <p:nvPicPr>
          <p:cNvPr id="7" name="Picture 6"/>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 y="0"/>
            <a:ext cx="12191237" cy="6858000"/>
          </a:xfrm>
          <a:prstGeom prst="rect">
            <a:avLst/>
          </a:prstGeom>
        </p:spPr>
      </p:pic>
      <p:cxnSp>
        <p:nvCxnSpPr>
          <p:cNvPr id="8" name="Straight Connector 7"/>
          <p:cNvCxnSpPr/>
          <p:nvPr/>
        </p:nvCxnSpPr>
        <p:spPr>
          <a:xfrm>
            <a:off x="5663844" y="2948947"/>
            <a:ext cx="864313" cy="0"/>
          </a:xfrm>
          <a:prstGeom prst="line">
            <a:avLst/>
          </a:prstGeom>
          <a:ln w="57150">
            <a:solidFill>
              <a:srgbClr val="032E61"/>
            </a:solidFill>
          </a:ln>
        </p:spPr>
        <p:style>
          <a:lnRef idx="1">
            <a:schemeClr val="accent1"/>
          </a:lnRef>
          <a:fillRef idx="0">
            <a:schemeClr val="accent1"/>
          </a:fillRef>
          <a:effectRef idx="0">
            <a:schemeClr val="accent1"/>
          </a:effectRef>
          <a:fontRef idx="minor">
            <a:schemeClr val="tx1"/>
          </a:fontRef>
        </p:style>
      </p:cxnSp>
      <p:sp>
        <p:nvSpPr>
          <p:cNvPr id="9" name="Text Placeholder 14"/>
          <p:cNvSpPr>
            <a:spLocks noGrp="1"/>
          </p:cNvSpPr>
          <p:nvPr>
            <p:ph type="body" sz="quarter" idx="14" hasCustomPrompt="1"/>
          </p:nvPr>
        </p:nvSpPr>
        <p:spPr>
          <a:xfrm>
            <a:off x="2044954" y="3308510"/>
            <a:ext cx="8102093" cy="1056117"/>
          </a:xfrm>
          <a:prstGeom prst="rect">
            <a:avLst/>
          </a:prstGeom>
        </p:spPr>
        <p:txBody>
          <a:bodyPr anchor="ctr">
            <a:normAutofit/>
          </a:bodyPr>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3200" b="1" baseline="0">
                <a:solidFill>
                  <a:schemeClr val="bg1"/>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a:t>Add text </a:t>
            </a:r>
            <a:br>
              <a:rPr lang="en-US"/>
            </a:br>
            <a:r>
              <a:rPr lang="en-US"/>
              <a:t>Title of the section</a:t>
            </a:r>
          </a:p>
        </p:txBody>
      </p:sp>
      <p:sp>
        <p:nvSpPr>
          <p:cNvPr id="13" name="Text Placeholder 14"/>
          <p:cNvSpPr>
            <a:spLocks noGrp="1"/>
          </p:cNvSpPr>
          <p:nvPr>
            <p:ph type="body" sz="quarter" idx="15" hasCustomPrompt="1"/>
          </p:nvPr>
        </p:nvSpPr>
        <p:spPr>
          <a:xfrm>
            <a:off x="5615944" y="2282461"/>
            <a:ext cx="960112" cy="613848"/>
          </a:xfrm>
          <a:prstGeom prst="rect">
            <a:avLst/>
          </a:prstGeom>
        </p:spPr>
        <p:txBody>
          <a:bodyPr anchor="ctr">
            <a:noAutofit/>
          </a:bodyPr>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4800" b="1" baseline="0">
                <a:solidFill>
                  <a:srgbClr val="032E61"/>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a:t>XX</a:t>
            </a:r>
          </a:p>
        </p:txBody>
      </p:sp>
    </p:spTree>
    <p:extLst>
      <p:ext uri="{BB962C8B-B14F-4D97-AF65-F5344CB8AC3E}">
        <p14:creationId xmlns:p14="http://schemas.microsoft.com/office/powerpoint/2010/main" val="320547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42382823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hart_EDU_PP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142D7B-E879-4803-90ED-B678EA878877}"/>
              </a:ext>
            </a:extLst>
          </p:cNvPr>
          <p:cNvSpPr>
            <a:spLocks noGrp="1"/>
          </p:cNvSpPr>
          <p:nvPr>
            <p:ph type="title"/>
          </p:nvPr>
        </p:nvSpPr>
        <p:spPr>
          <a:xfrm>
            <a:off x="1007435" y="204576"/>
            <a:ext cx="9575899" cy="748104"/>
          </a:xfrm>
        </p:spPr>
        <p:txBody>
          <a:bodyPr>
            <a:noAutofit/>
          </a:bodyPr>
          <a:lstStyle/>
          <a:p>
            <a:r>
              <a:rPr lang="en-US"/>
              <a:t>Click to edit Master title style</a:t>
            </a:r>
            <a:endParaRPr lang="en-GB"/>
          </a:p>
        </p:txBody>
      </p:sp>
      <p:sp>
        <p:nvSpPr>
          <p:cNvPr id="4" name="Chart Placeholder 3">
            <a:extLst>
              <a:ext uri="{FF2B5EF4-FFF2-40B4-BE49-F238E27FC236}">
                <a16:creationId xmlns:a16="http://schemas.microsoft.com/office/drawing/2014/main" id="{F47AC1D6-467E-499E-81B5-77F8A85D15D2}"/>
              </a:ext>
            </a:extLst>
          </p:cNvPr>
          <p:cNvSpPr>
            <a:spLocks noGrp="1"/>
          </p:cNvSpPr>
          <p:nvPr>
            <p:ph type="chart" sz="quarter" idx="10"/>
          </p:nvPr>
        </p:nvSpPr>
        <p:spPr>
          <a:xfrm>
            <a:off x="254000" y="1625600"/>
            <a:ext cx="11802533" cy="5088467"/>
          </a:xfrm>
        </p:spPr>
        <p:txBody>
          <a:bodyPr/>
          <a:lstStyle>
            <a:lvl1pPr marL="0" indent="0">
              <a:buNone/>
              <a:defRPr>
                <a:solidFill>
                  <a:schemeClr val="bg1"/>
                </a:solidFill>
              </a:defRPr>
            </a:lvl1pPr>
          </a:lstStyle>
          <a:p>
            <a:r>
              <a:rPr lang="en-US"/>
              <a:t>Click icon to add chart</a:t>
            </a:r>
            <a:endParaRPr lang="en-GB"/>
          </a:p>
        </p:txBody>
      </p:sp>
      <p:sp>
        <p:nvSpPr>
          <p:cNvPr id="6" name="Text Placeholder 5">
            <a:extLst>
              <a:ext uri="{FF2B5EF4-FFF2-40B4-BE49-F238E27FC236}">
                <a16:creationId xmlns:a16="http://schemas.microsoft.com/office/drawing/2014/main" id="{4487192B-BC10-4E48-8F89-C1088BB59BF3}"/>
              </a:ext>
            </a:extLst>
          </p:cNvPr>
          <p:cNvSpPr>
            <a:spLocks noGrp="1"/>
          </p:cNvSpPr>
          <p:nvPr>
            <p:ph type="body" sz="quarter" idx="11" hasCustomPrompt="1"/>
          </p:nvPr>
        </p:nvSpPr>
        <p:spPr>
          <a:xfrm>
            <a:off x="254000" y="1138100"/>
            <a:ext cx="11802533" cy="350930"/>
          </a:xfrm>
        </p:spPr>
        <p:txBody>
          <a:bodyPr>
            <a:spAutoFit/>
          </a:bodyPr>
          <a:lstStyle>
            <a:lvl1pPr marL="0" indent="0" algn="ctr">
              <a:buNone/>
              <a:defRPr sz="1867" b="1"/>
            </a:lvl1pPr>
            <a:lvl2pPr marL="457189" indent="0">
              <a:buNone/>
              <a:defRPr/>
            </a:lvl2pPr>
            <a:lvl3pPr marL="914377" indent="0">
              <a:buNone/>
              <a:defRPr/>
            </a:lvl3pPr>
            <a:lvl4pPr marL="1371566" indent="0">
              <a:buNone/>
              <a:defRPr/>
            </a:lvl4pPr>
            <a:lvl5pPr marL="1828754" indent="0">
              <a:buNone/>
              <a:defRPr/>
            </a:lvl5pPr>
          </a:lstStyle>
          <a:p>
            <a:pPr lvl="0"/>
            <a:r>
              <a:rPr lang="en-US"/>
              <a:t>Click to edit subtitle</a:t>
            </a:r>
            <a:endParaRPr lang="en-GB"/>
          </a:p>
        </p:txBody>
      </p:sp>
    </p:spTree>
    <p:extLst>
      <p:ext uri="{BB962C8B-B14F-4D97-AF65-F5344CB8AC3E}">
        <p14:creationId xmlns:p14="http://schemas.microsoft.com/office/powerpoint/2010/main" val="1961444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8" name="Text Placeholder 14"/>
          <p:cNvSpPr>
            <a:spLocks noGrp="1"/>
          </p:cNvSpPr>
          <p:nvPr>
            <p:ph type="body" sz="quarter" idx="14" hasCustomPrompt="1"/>
          </p:nvPr>
        </p:nvSpPr>
        <p:spPr>
          <a:xfrm>
            <a:off x="696406" y="1316765"/>
            <a:ext cx="10799188" cy="4972419"/>
          </a:xfrm>
          <a:prstGeom prst="rect">
            <a:avLst/>
          </a:prstGeom>
        </p:spPr>
        <p:txBody>
          <a:bodyPr anchor="ctr" anchorCtr="0"/>
          <a:lstStyle>
            <a:lvl1pPr marL="228594" indent="-228594">
              <a:buClr>
                <a:srgbClr val="033673"/>
              </a:buClr>
              <a:buFont typeface="Wingdings" panose="05000000000000000000" pitchFamily="2" charset="2"/>
              <a:buChar char="§"/>
              <a:defRPr sz="2133" baseline="0">
                <a:solidFill>
                  <a:schemeClr val="tx1"/>
                </a:solidFill>
                <a:latin typeface="+mn-lt"/>
              </a:defRPr>
            </a:lvl1pPr>
            <a:lvl2pPr marL="685783" indent="-228594">
              <a:buClr>
                <a:srgbClr val="00B5B5"/>
              </a:buClr>
              <a:buSzPct val="100000"/>
              <a:buFont typeface="Wingdings" panose="05000000000000000000" pitchFamily="2" charset="2"/>
              <a:buChar char="s"/>
              <a:defRPr sz="2133" b="0">
                <a:solidFill>
                  <a:schemeClr val="tx1"/>
                </a:solidFill>
                <a:latin typeface="+mn-lt"/>
              </a:defRPr>
            </a:lvl2pPr>
            <a:lvl3pPr marL="1142971" indent="-228594">
              <a:buClr>
                <a:srgbClr val="79AF02"/>
              </a:buClr>
              <a:buSzPct val="90000"/>
              <a:buFont typeface="Arial" panose="020B0604020202020204" pitchFamily="34" charset="0"/>
              <a:buChar char="•"/>
              <a:defRPr sz="2133">
                <a:solidFill>
                  <a:schemeClr val="tx1"/>
                </a:solidFill>
                <a:latin typeface="+mn-lt"/>
              </a:defRPr>
            </a:lvl3pPr>
            <a:lvl4pPr marL="1600160" indent="-228594">
              <a:buSzPct val="100000"/>
              <a:buFont typeface="Calibri Light" panose="020F0302020204030204" pitchFamily="34" charset="0"/>
              <a:buChar char="›"/>
              <a:defRPr sz="2133">
                <a:solidFill>
                  <a:schemeClr val="tx1"/>
                </a:solidFill>
                <a:latin typeface="+mn-lt"/>
              </a:defRPr>
            </a:lvl4pPr>
          </a:lstStyle>
          <a:p>
            <a:pPr lvl="0"/>
            <a:r>
              <a:rPr lang="en-GB" noProof="0"/>
              <a:t>[Type your text here]</a:t>
            </a:r>
          </a:p>
          <a:p>
            <a:pPr lvl="1"/>
            <a:r>
              <a:rPr lang="en-GB" noProof="0"/>
              <a:t>[Type your text here]</a:t>
            </a:r>
          </a:p>
          <a:p>
            <a:pPr lvl="2"/>
            <a:r>
              <a:rPr lang="en-GB" noProof="0"/>
              <a:t>[Type your text here]</a:t>
            </a:r>
          </a:p>
          <a:p>
            <a:pPr lvl="3"/>
            <a:r>
              <a:rPr lang="en-GB" noProof="0"/>
              <a:t>[Type your text here]</a:t>
            </a:r>
          </a:p>
        </p:txBody>
      </p:sp>
      <p:sp>
        <p:nvSpPr>
          <p:cNvPr id="4"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27299145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 (2 Columns)">
    <p:spTree>
      <p:nvGrpSpPr>
        <p:cNvPr id="1" name=""/>
        <p:cNvGrpSpPr/>
        <p:nvPr/>
      </p:nvGrpSpPr>
      <p:grpSpPr>
        <a:xfrm>
          <a:off x="0" y="0"/>
          <a:ext cx="0" cy="0"/>
          <a:chOff x="0" y="0"/>
          <a:chExt cx="0" cy="0"/>
        </a:xfrm>
      </p:grpSpPr>
      <p:sp>
        <p:nvSpPr>
          <p:cNvPr id="13" name="Text Placeholder 14"/>
          <p:cNvSpPr>
            <a:spLocks noGrp="1"/>
          </p:cNvSpPr>
          <p:nvPr>
            <p:ph type="body" sz="quarter" idx="14" hasCustomPrompt="1"/>
          </p:nvPr>
        </p:nvSpPr>
        <p:spPr>
          <a:xfrm>
            <a:off x="696407" y="1316766"/>
            <a:ext cx="5297995" cy="4893204"/>
          </a:xfrm>
          <a:prstGeom prst="rect">
            <a:avLst/>
          </a:prstGeom>
        </p:spPr>
        <p:txBody>
          <a:bodyPr anchor="ctr" anchorCtr="0"/>
          <a:lstStyle>
            <a:lvl1pPr marL="228594" indent="-228594">
              <a:buClr>
                <a:srgbClr val="033673"/>
              </a:buClr>
              <a:buFont typeface="Wingdings" panose="05000000000000000000" pitchFamily="2" charset="2"/>
              <a:buChar char="§"/>
              <a:defRPr sz="2133" baseline="0">
                <a:solidFill>
                  <a:schemeClr val="tx1"/>
                </a:solidFill>
                <a:latin typeface="+mn-lt"/>
              </a:defRPr>
            </a:lvl1pPr>
            <a:lvl2pPr marL="685783" indent="-228594">
              <a:buClr>
                <a:srgbClr val="00B5B5"/>
              </a:buClr>
              <a:buSzPct val="100000"/>
              <a:buFont typeface="Wingdings" panose="05000000000000000000" pitchFamily="2" charset="2"/>
              <a:buChar char="s"/>
              <a:defRPr sz="2133" b="0">
                <a:solidFill>
                  <a:schemeClr val="tx1"/>
                </a:solidFill>
                <a:latin typeface="+mn-lt"/>
              </a:defRPr>
            </a:lvl2pPr>
            <a:lvl3pPr marL="1142971" indent="-228594">
              <a:buClr>
                <a:srgbClr val="79AF02"/>
              </a:buClr>
              <a:buSzPct val="90000"/>
              <a:buFont typeface="Arial" panose="020B0604020202020204" pitchFamily="34" charset="0"/>
              <a:buChar char="•"/>
              <a:defRPr sz="2133">
                <a:solidFill>
                  <a:schemeClr val="tx1"/>
                </a:solidFill>
                <a:latin typeface="+mn-lt"/>
              </a:defRPr>
            </a:lvl3pPr>
            <a:lvl4pPr marL="1600160" indent="-228594">
              <a:buSzPct val="100000"/>
              <a:buFont typeface="Calibri Light" panose="020F0302020204030204" pitchFamily="34" charset="0"/>
              <a:buChar char="›"/>
              <a:defRPr sz="2133">
                <a:solidFill>
                  <a:schemeClr val="tx1"/>
                </a:solidFill>
                <a:latin typeface="+mn-lt"/>
              </a:defRPr>
            </a:lvl4pPr>
          </a:lstStyle>
          <a:p>
            <a:pPr lvl="0"/>
            <a:r>
              <a:rPr lang="en-GB" noProof="0"/>
              <a:t>[Type your text here]</a:t>
            </a:r>
          </a:p>
          <a:p>
            <a:pPr lvl="1"/>
            <a:r>
              <a:rPr lang="en-GB" noProof="0"/>
              <a:t>[Type your text here]</a:t>
            </a:r>
          </a:p>
          <a:p>
            <a:pPr lvl="2"/>
            <a:r>
              <a:rPr lang="en-GB" noProof="0"/>
              <a:t>[Type your text here]</a:t>
            </a:r>
          </a:p>
          <a:p>
            <a:pPr lvl="3"/>
            <a:r>
              <a:rPr lang="en-GB" noProof="0"/>
              <a:t>[Type your text here]</a:t>
            </a:r>
          </a:p>
        </p:txBody>
      </p:sp>
      <p:sp>
        <p:nvSpPr>
          <p:cNvPr id="14" name="Text Placeholder 14"/>
          <p:cNvSpPr>
            <a:spLocks noGrp="1"/>
          </p:cNvSpPr>
          <p:nvPr>
            <p:ph type="body" sz="quarter" idx="15" hasCustomPrompt="1"/>
          </p:nvPr>
        </p:nvSpPr>
        <p:spPr>
          <a:xfrm>
            <a:off x="6197599" y="1320106"/>
            <a:ext cx="5297995" cy="4893204"/>
          </a:xfrm>
          <a:prstGeom prst="rect">
            <a:avLst/>
          </a:prstGeom>
        </p:spPr>
        <p:txBody>
          <a:bodyPr anchor="ctr" anchorCtr="0"/>
          <a:lstStyle>
            <a:lvl1pPr marL="228594" indent="-228594">
              <a:buClr>
                <a:srgbClr val="033673"/>
              </a:buClr>
              <a:buFont typeface="Wingdings" panose="05000000000000000000" pitchFamily="2" charset="2"/>
              <a:buChar char="§"/>
              <a:defRPr sz="2133" baseline="0">
                <a:solidFill>
                  <a:schemeClr val="tx1"/>
                </a:solidFill>
                <a:latin typeface="+mn-lt"/>
              </a:defRPr>
            </a:lvl1pPr>
            <a:lvl2pPr marL="685783" indent="-228594">
              <a:buClr>
                <a:srgbClr val="00B5B5"/>
              </a:buClr>
              <a:buSzPct val="100000"/>
              <a:buFont typeface="Wingdings" panose="05000000000000000000" pitchFamily="2" charset="2"/>
              <a:buChar char="s"/>
              <a:defRPr sz="2133" b="0">
                <a:solidFill>
                  <a:schemeClr val="tx1"/>
                </a:solidFill>
                <a:latin typeface="+mn-lt"/>
              </a:defRPr>
            </a:lvl2pPr>
            <a:lvl3pPr marL="1142971" indent="-228594">
              <a:buClr>
                <a:srgbClr val="79AF02"/>
              </a:buClr>
              <a:buSzPct val="90000"/>
              <a:buFont typeface="Arial" panose="020B0604020202020204" pitchFamily="34" charset="0"/>
              <a:buChar char="•"/>
              <a:defRPr sz="2133">
                <a:solidFill>
                  <a:schemeClr val="tx1"/>
                </a:solidFill>
                <a:latin typeface="+mn-lt"/>
              </a:defRPr>
            </a:lvl3pPr>
            <a:lvl4pPr marL="1600160" indent="-228594">
              <a:buSzPct val="100000"/>
              <a:buFont typeface="Calibri Light" panose="020F0302020204030204" pitchFamily="34" charset="0"/>
              <a:buChar char="›"/>
              <a:defRPr sz="2133">
                <a:solidFill>
                  <a:schemeClr val="tx1"/>
                </a:solidFill>
                <a:latin typeface="+mn-lt"/>
              </a:defRPr>
            </a:lvl4pPr>
          </a:lstStyle>
          <a:p>
            <a:pPr lvl="0"/>
            <a:r>
              <a:rPr lang="en-GB" noProof="0"/>
              <a:t>[Type your text here]</a:t>
            </a:r>
          </a:p>
          <a:p>
            <a:pPr lvl="1"/>
            <a:r>
              <a:rPr lang="en-GB" noProof="0"/>
              <a:t>[Type your text here]</a:t>
            </a:r>
          </a:p>
          <a:p>
            <a:pPr lvl="2"/>
            <a:r>
              <a:rPr lang="en-GB" noProof="0"/>
              <a:t>[Type your text here]</a:t>
            </a:r>
          </a:p>
          <a:p>
            <a:pPr lvl="3"/>
            <a:r>
              <a:rPr lang="en-GB" noProof="0"/>
              <a:t>[Type your text here]</a:t>
            </a:r>
          </a:p>
        </p:txBody>
      </p:sp>
      <p:sp>
        <p:nvSpPr>
          <p:cNvPr id="5"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10648469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 columns (Colour boxes)">
    <p:spTree>
      <p:nvGrpSpPr>
        <p:cNvPr id="1" name=""/>
        <p:cNvGrpSpPr/>
        <p:nvPr/>
      </p:nvGrpSpPr>
      <p:grpSpPr>
        <a:xfrm>
          <a:off x="0" y="0"/>
          <a:ext cx="0" cy="0"/>
          <a:chOff x="0" y="0"/>
          <a:chExt cx="0" cy="0"/>
        </a:xfrm>
      </p:grpSpPr>
      <p:sp>
        <p:nvSpPr>
          <p:cNvPr id="11" name="Content Placeholder 2"/>
          <p:cNvSpPr>
            <a:spLocks noGrp="1"/>
          </p:cNvSpPr>
          <p:nvPr>
            <p:ph idx="1" hasCustomPrompt="1"/>
          </p:nvPr>
        </p:nvSpPr>
        <p:spPr>
          <a:xfrm>
            <a:off x="623392" y="2309487"/>
            <a:ext cx="5376597" cy="4183387"/>
          </a:xfrm>
          <a:prstGeom prst="rect">
            <a:avLst/>
          </a:prstGeom>
          <a:solidFill>
            <a:srgbClr val="E7F2FF"/>
          </a:solidFill>
        </p:spPr>
        <p:txBody>
          <a:bodyPr lIns="180000" tIns="180000" rIns="180000" bIns="180000">
            <a:noAutofit/>
          </a:bodyPr>
          <a:lstStyle>
            <a:lvl1pPr marL="342891" indent="-342891">
              <a:buClr>
                <a:srgbClr val="032E61"/>
              </a:buClr>
              <a:buSzPct val="10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a:p>
            <a:pPr lvl="0"/>
            <a:r>
              <a:rPr lang="pt-BR"/>
              <a:t>In </a:t>
            </a:r>
            <a:r>
              <a:rPr lang="pt-BR" err="1"/>
              <a:t>maximus</a:t>
            </a:r>
            <a:r>
              <a:rPr lang="pt-BR"/>
              <a:t> </a:t>
            </a:r>
            <a:r>
              <a:rPr lang="pt-BR" err="1"/>
              <a:t>aliquam</a:t>
            </a:r>
            <a:r>
              <a:rPr lang="pt-BR"/>
              <a:t> </a:t>
            </a:r>
            <a:r>
              <a:rPr lang="pt-BR" err="1"/>
              <a:t>enim</a:t>
            </a:r>
            <a:r>
              <a:rPr lang="pt-BR"/>
              <a:t>, </a:t>
            </a:r>
            <a:r>
              <a:rPr lang="pt-BR" err="1"/>
              <a:t>pharetra</a:t>
            </a:r>
            <a:r>
              <a:rPr lang="pt-BR"/>
              <a:t> </a:t>
            </a:r>
            <a:r>
              <a:rPr lang="pt-BR" err="1"/>
              <a:t>imperdiet</a:t>
            </a:r>
            <a:r>
              <a:rPr lang="pt-BR"/>
              <a:t> massa tempus ut. In eu </a:t>
            </a:r>
            <a:r>
              <a:rPr lang="pt-BR" err="1"/>
              <a:t>odio</a:t>
            </a:r>
            <a:r>
              <a:rPr lang="pt-BR"/>
              <a:t> </a:t>
            </a:r>
            <a:r>
              <a:rPr lang="pt-BR" err="1"/>
              <a:t>at</a:t>
            </a:r>
            <a:r>
              <a:rPr lang="pt-BR"/>
              <a:t> </a:t>
            </a:r>
            <a:r>
              <a:rPr lang="pt-BR" err="1"/>
              <a:t>enim</a:t>
            </a:r>
            <a:r>
              <a:rPr lang="pt-BR"/>
              <a:t> </a:t>
            </a:r>
            <a:r>
              <a:rPr lang="pt-BR" err="1"/>
              <a:t>tristique</a:t>
            </a:r>
            <a:r>
              <a:rPr lang="pt-BR"/>
              <a:t> </a:t>
            </a:r>
            <a:r>
              <a:rPr lang="pt-BR" err="1"/>
              <a:t>pretium</a:t>
            </a:r>
            <a:r>
              <a:rPr lang="pt-BR"/>
              <a:t>. </a:t>
            </a:r>
          </a:p>
          <a:p>
            <a:pPr lvl="0"/>
            <a:r>
              <a:rPr lang="pt-BR" err="1"/>
              <a:t>Sed</a:t>
            </a:r>
            <a:r>
              <a:rPr lang="pt-BR"/>
              <a:t> </a:t>
            </a:r>
            <a:r>
              <a:rPr lang="pt-BR" err="1"/>
              <a:t>faucibus</a:t>
            </a:r>
            <a:r>
              <a:rPr lang="pt-BR"/>
              <a:t> </a:t>
            </a:r>
            <a:r>
              <a:rPr lang="pt-BR" err="1"/>
              <a:t>efficitur</a:t>
            </a:r>
            <a:r>
              <a:rPr lang="pt-BR"/>
              <a:t> </a:t>
            </a:r>
            <a:r>
              <a:rPr lang="pt-BR" err="1"/>
              <a:t>tortor</a:t>
            </a:r>
            <a:r>
              <a:rPr lang="pt-BR"/>
              <a:t> </a:t>
            </a:r>
            <a:r>
              <a:rPr lang="pt-BR" err="1"/>
              <a:t>vel</a:t>
            </a:r>
            <a:r>
              <a:rPr lang="pt-BR"/>
              <a:t> </a:t>
            </a:r>
            <a:r>
              <a:rPr lang="pt-BR" err="1"/>
              <a:t>suscipit</a:t>
            </a:r>
            <a:r>
              <a:rPr lang="pt-BR"/>
              <a:t>. </a:t>
            </a:r>
            <a:r>
              <a:rPr lang="pt-BR" err="1"/>
              <a:t>Donec</a:t>
            </a:r>
            <a:r>
              <a:rPr lang="pt-BR"/>
              <a:t> </a:t>
            </a:r>
            <a:r>
              <a:rPr lang="pt-BR" err="1"/>
              <a:t>ligula</a:t>
            </a:r>
            <a:r>
              <a:rPr lang="pt-BR"/>
              <a:t> </a:t>
            </a:r>
            <a:r>
              <a:rPr lang="pt-BR" err="1"/>
              <a:t>enim</a:t>
            </a:r>
            <a:r>
              <a:rPr lang="pt-BR"/>
              <a:t>, </a:t>
            </a:r>
            <a:r>
              <a:rPr lang="pt-BR" err="1"/>
              <a:t>dapibus</a:t>
            </a:r>
            <a:r>
              <a:rPr lang="pt-BR"/>
              <a:t> </a:t>
            </a:r>
            <a:r>
              <a:rPr lang="pt-BR" err="1"/>
              <a:t>sit</a:t>
            </a:r>
            <a:r>
              <a:rPr lang="pt-BR"/>
              <a:t> </a:t>
            </a:r>
            <a:r>
              <a:rPr lang="pt-BR" err="1"/>
              <a:t>amet</a:t>
            </a:r>
            <a:r>
              <a:rPr lang="pt-BR"/>
              <a:t> urna </a:t>
            </a:r>
            <a:r>
              <a:rPr lang="pt-BR" err="1"/>
              <a:t>vel</a:t>
            </a:r>
            <a:r>
              <a:rPr lang="pt-BR"/>
              <a:t>, </a:t>
            </a:r>
            <a:r>
              <a:rPr lang="pt-BR" err="1"/>
              <a:t>convallis</a:t>
            </a:r>
            <a:r>
              <a:rPr lang="pt-BR"/>
              <a:t>.</a:t>
            </a:r>
          </a:p>
          <a:p>
            <a:pPr lvl="0"/>
            <a:r>
              <a:rPr lang="en-GB" err="1"/>
              <a:t>Curabitur</a:t>
            </a:r>
            <a:r>
              <a:rPr lang="en-GB"/>
              <a:t> at </a:t>
            </a:r>
            <a:r>
              <a:rPr lang="en-GB" err="1"/>
              <a:t>nisl</a:t>
            </a:r>
            <a:r>
              <a:rPr lang="en-GB"/>
              <a:t> </a:t>
            </a:r>
            <a:r>
              <a:rPr lang="en-GB" err="1"/>
              <a:t>ultricies</a:t>
            </a:r>
            <a:r>
              <a:rPr lang="en-GB"/>
              <a:t>, </a:t>
            </a:r>
            <a:r>
              <a:rPr lang="en-GB" err="1"/>
              <a:t>facilisis</a:t>
            </a:r>
            <a:r>
              <a:rPr lang="en-GB"/>
              <a:t> </a:t>
            </a:r>
            <a:r>
              <a:rPr lang="en-GB" err="1"/>
              <a:t>tortor</a:t>
            </a:r>
            <a:r>
              <a:rPr lang="en-GB"/>
              <a:t> at, </a:t>
            </a:r>
            <a:r>
              <a:rPr lang="en-GB" err="1"/>
              <a:t>molestie</a:t>
            </a:r>
            <a:r>
              <a:rPr lang="en-GB"/>
              <a:t> lacus. Maecenas </a:t>
            </a:r>
            <a:r>
              <a:rPr lang="en-GB" err="1"/>
              <a:t>malesuada</a:t>
            </a:r>
            <a:r>
              <a:rPr lang="en-GB"/>
              <a:t> </a:t>
            </a:r>
            <a:r>
              <a:rPr lang="en-GB" err="1"/>
              <a:t>imperdiet</a:t>
            </a:r>
            <a:r>
              <a:rPr lang="en-GB"/>
              <a:t> </a:t>
            </a:r>
            <a:r>
              <a:rPr lang="en-GB" err="1"/>
              <a:t>dolor</a:t>
            </a:r>
            <a:r>
              <a:rPr lang="en-GB"/>
              <a:t>, a porta </a:t>
            </a:r>
            <a:r>
              <a:rPr lang="en-GB" err="1"/>
              <a:t>justo</a:t>
            </a:r>
            <a:r>
              <a:rPr lang="en-GB"/>
              <a:t>. </a:t>
            </a:r>
            <a:r>
              <a:rPr lang="en-GB" err="1"/>
              <a:t>Suspendisse</a:t>
            </a:r>
            <a:r>
              <a:rPr lang="en-GB"/>
              <a:t> </a:t>
            </a:r>
            <a:r>
              <a:rPr lang="en-GB" err="1"/>
              <a:t>rhoncus</a:t>
            </a:r>
            <a:r>
              <a:rPr lang="en-GB"/>
              <a:t> </a:t>
            </a:r>
            <a:r>
              <a:rPr lang="en-GB" err="1"/>
              <a:t>enim</a:t>
            </a:r>
            <a:r>
              <a:rPr lang="en-GB"/>
              <a:t> at ipsum </a:t>
            </a:r>
            <a:r>
              <a:rPr lang="en-GB" err="1"/>
              <a:t>viverra</a:t>
            </a:r>
            <a:r>
              <a:rPr lang="en-GB"/>
              <a:t> </a:t>
            </a:r>
            <a:r>
              <a:rPr lang="en-GB" err="1"/>
              <a:t>interdum</a:t>
            </a:r>
            <a:r>
              <a:rPr lang="en-GB"/>
              <a:t>. </a:t>
            </a:r>
          </a:p>
        </p:txBody>
      </p:sp>
      <p:sp>
        <p:nvSpPr>
          <p:cNvPr id="16" name="Content Placeholder 2"/>
          <p:cNvSpPr>
            <a:spLocks noGrp="1"/>
          </p:cNvSpPr>
          <p:nvPr>
            <p:ph idx="15" hasCustomPrompt="1"/>
          </p:nvPr>
        </p:nvSpPr>
        <p:spPr>
          <a:xfrm>
            <a:off x="6192337" y="2309487"/>
            <a:ext cx="5384679" cy="4183387"/>
          </a:xfrm>
          <a:prstGeom prst="rect">
            <a:avLst/>
          </a:prstGeom>
          <a:solidFill>
            <a:srgbClr val="D2EEE9"/>
          </a:solidFill>
        </p:spPr>
        <p:txBody>
          <a:bodyPr lIns="180000" tIns="180000" rIns="180000" bIns="180000">
            <a:normAutofit/>
          </a:bodyPr>
          <a:lstStyle>
            <a:lvl1pPr marL="342891" indent="-342891">
              <a:buClr>
                <a:srgbClr val="032E61"/>
              </a:buClr>
              <a:buSzPct val="10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a:p>
            <a:pPr lvl="0"/>
            <a:r>
              <a:rPr lang="pt-BR"/>
              <a:t>In </a:t>
            </a:r>
            <a:r>
              <a:rPr lang="pt-BR" err="1"/>
              <a:t>maximus</a:t>
            </a:r>
            <a:r>
              <a:rPr lang="pt-BR"/>
              <a:t> </a:t>
            </a:r>
            <a:r>
              <a:rPr lang="pt-BR" err="1"/>
              <a:t>aliquam</a:t>
            </a:r>
            <a:r>
              <a:rPr lang="pt-BR"/>
              <a:t> </a:t>
            </a:r>
            <a:r>
              <a:rPr lang="pt-BR" err="1"/>
              <a:t>enim</a:t>
            </a:r>
            <a:r>
              <a:rPr lang="pt-BR"/>
              <a:t>, </a:t>
            </a:r>
            <a:r>
              <a:rPr lang="pt-BR" err="1"/>
              <a:t>pharetra</a:t>
            </a:r>
            <a:r>
              <a:rPr lang="pt-BR"/>
              <a:t> </a:t>
            </a:r>
            <a:r>
              <a:rPr lang="pt-BR" err="1"/>
              <a:t>imperdiet</a:t>
            </a:r>
            <a:r>
              <a:rPr lang="pt-BR"/>
              <a:t> massa tempus ut. In eu </a:t>
            </a:r>
            <a:r>
              <a:rPr lang="pt-BR" err="1"/>
              <a:t>odio</a:t>
            </a:r>
            <a:r>
              <a:rPr lang="pt-BR"/>
              <a:t> </a:t>
            </a:r>
            <a:r>
              <a:rPr lang="pt-BR" err="1"/>
              <a:t>at</a:t>
            </a:r>
            <a:r>
              <a:rPr lang="pt-BR"/>
              <a:t> </a:t>
            </a:r>
            <a:r>
              <a:rPr lang="pt-BR" err="1"/>
              <a:t>enim</a:t>
            </a:r>
            <a:r>
              <a:rPr lang="pt-BR"/>
              <a:t> </a:t>
            </a:r>
            <a:r>
              <a:rPr lang="pt-BR" err="1"/>
              <a:t>tristique</a:t>
            </a:r>
            <a:r>
              <a:rPr lang="pt-BR"/>
              <a:t> </a:t>
            </a:r>
            <a:r>
              <a:rPr lang="pt-BR" err="1"/>
              <a:t>pretium</a:t>
            </a:r>
            <a:r>
              <a:rPr lang="pt-BR"/>
              <a:t>.</a:t>
            </a:r>
          </a:p>
          <a:p>
            <a:pPr lvl="0"/>
            <a:r>
              <a:rPr lang="pt-BR" err="1"/>
              <a:t>Sed</a:t>
            </a:r>
            <a:r>
              <a:rPr lang="pt-BR"/>
              <a:t> </a:t>
            </a:r>
            <a:r>
              <a:rPr lang="pt-BR" err="1"/>
              <a:t>faucibus</a:t>
            </a:r>
            <a:r>
              <a:rPr lang="pt-BR"/>
              <a:t> </a:t>
            </a:r>
            <a:r>
              <a:rPr lang="pt-BR" err="1"/>
              <a:t>efficitur</a:t>
            </a:r>
            <a:r>
              <a:rPr lang="pt-BR"/>
              <a:t> </a:t>
            </a:r>
            <a:r>
              <a:rPr lang="pt-BR" err="1"/>
              <a:t>tortor</a:t>
            </a:r>
            <a:r>
              <a:rPr lang="pt-BR"/>
              <a:t> </a:t>
            </a:r>
            <a:r>
              <a:rPr lang="pt-BR" err="1"/>
              <a:t>vel</a:t>
            </a:r>
            <a:r>
              <a:rPr lang="pt-BR"/>
              <a:t> </a:t>
            </a:r>
            <a:r>
              <a:rPr lang="pt-BR" err="1"/>
              <a:t>suscipit</a:t>
            </a:r>
            <a:r>
              <a:rPr lang="pt-BR"/>
              <a:t>. </a:t>
            </a:r>
            <a:r>
              <a:rPr lang="pt-BR" err="1"/>
              <a:t>Donec</a:t>
            </a:r>
            <a:r>
              <a:rPr lang="pt-BR"/>
              <a:t> </a:t>
            </a:r>
            <a:r>
              <a:rPr lang="pt-BR" err="1"/>
              <a:t>ligula</a:t>
            </a:r>
            <a:r>
              <a:rPr lang="pt-BR"/>
              <a:t> </a:t>
            </a:r>
            <a:r>
              <a:rPr lang="pt-BR" err="1"/>
              <a:t>enim</a:t>
            </a:r>
            <a:r>
              <a:rPr lang="pt-BR"/>
              <a:t>, </a:t>
            </a:r>
            <a:r>
              <a:rPr lang="pt-BR" err="1"/>
              <a:t>dapibus</a:t>
            </a:r>
            <a:r>
              <a:rPr lang="pt-BR"/>
              <a:t> </a:t>
            </a:r>
            <a:r>
              <a:rPr lang="pt-BR" err="1"/>
              <a:t>sit</a:t>
            </a:r>
            <a:r>
              <a:rPr lang="pt-BR"/>
              <a:t> </a:t>
            </a:r>
            <a:r>
              <a:rPr lang="pt-BR" err="1"/>
              <a:t>amet</a:t>
            </a:r>
            <a:r>
              <a:rPr lang="pt-BR"/>
              <a:t> urna </a:t>
            </a:r>
            <a:r>
              <a:rPr lang="pt-BR" err="1"/>
              <a:t>vel</a:t>
            </a:r>
            <a:r>
              <a:rPr lang="pt-BR"/>
              <a:t>, </a:t>
            </a:r>
            <a:r>
              <a:rPr lang="pt-BR" err="1"/>
              <a:t>convallis</a:t>
            </a:r>
            <a:r>
              <a:rPr lang="pt-BR"/>
              <a:t>. </a:t>
            </a:r>
          </a:p>
          <a:p>
            <a:pPr lvl="0"/>
            <a:r>
              <a:rPr lang="en-GB" err="1"/>
              <a:t>Curabitur</a:t>
            </a:r>
            <a:r>
              <a:rPr lang="en-GB"/>
              <a:t> at </a:t>
            </a:r>
            <a:r>
              <a:rPr lang="en-GB" err="1"/>
              <a:t>nisl</a:t>
            </a:r>
            <a:r>
              <a:rPr lang="en-GB"/>
              <a:t> </a:t>
            </a:r>
            <a:r>
              <a:rPr lang="en-GB" err="1"/>
              <a:t>ultricies</a:t>
            </a:r>
            <a:r>
              <a:rPr lang="en-GB"/>
              <a:t>, </a:t>
            </a:r>
            <a:r>
              <a:rPr lang="en-GB" err="1"/>
              <a:t>facilisis</a:t>
            </a:r>
            <a:r>
              <a:rPr lang="en-GB"/>
              <a:t> </a:t>
            </a:r>
            <a:r>
              <a:rPr lang="en-GB" err="1"/>
              <a:t>tortor</a:t>
            </a:r>
            <a:r>
              <a:rPr lang="en-GB"/>
              <a:t> at, </a:t>
            </a:r>
            <a:r>
              <a:rPr lang="en-GB" err="1"/>
              <a:t>molestie</a:t>
            </a:r>
            <a:r>
              <a:rPr lang="en-GB"/>
              <a:t> lacus. Maecenas </a:t>
            </a:r>
            <a:r>
              <a:rPr lang="en-GB" err="1"/>
              <a:t>malesuada</a:t>
            </a:r>
            <a:r>
              <a:rPr lang="en-GB"/>
              <a:t> </a:t>
            </a:r>
            <a:r>
              <a:rPr lang="en-GB" err="1"/>
              <a:t>imperdiet</a:t>
            </a:r>
            <a:r>
              <a:rPr lang="en-GB"/>
              <a:t> </a:t>
            </a:r>
            <a:r>
              <a:rPr lang="en-GB" err="1"/>
              <a:t>dolor</a:t>
            </a:r>
            <a:r>
              <a:rPr lang="en-GB"/>
              <a:t>, a porta </a:t>
            </a:r>
            <a:r>
              <a:rPr lang="en-GB" err="1"/>
              <a:t>justo</a:t>
            </a:r>
            <a:r>
              <a:rPr lang="en-GB"/>
              <a:t>. </a:t>
            </a:r>
            <a:r>
              <a:rPr lang="en-GB" err="1"/>
              <a:t>Suspendisse</a:t>
            </a:r>
            <a:r>
              <a:rPr lang="en-GB"/>
              <a:t> </a:t>
            </a:r>
            <a:r>
              <a:rPr lang="en-GB" err="1"/>
              <a:t>rhoncus</a:t>
            </a:r>
            <a:r>
              <a:rPr lang="en-GB"/>
              <a:t> </a:t>
            </a:r>
            <a:r>
              <a:rPr lang="en-GB" err="1"/>
              <a:t>enim</a:t>
            </a:r>
            <a:r>
              <a:rPr lang="en-GB"/>
              <a:t> at ipsum </a:t>
            </a:r>
            <a:r>
              <a:rPr lang="en-GB" err="1"/>
              <a:t>viverra</a:t>
            </a:r>
            <a:r>
              <a:rPr lang="en-GB"/>
              <a:t> </a:t>
            </a:r>
            <a:r>
              <a:rPr lang="en-GB" err="1"/>
              <a:t>interdum</a:t>
            </a:r>
            <a:r>
              <a:rPr lang="en-GB"/>
              <a:t>. </a:t>
            </a:r>
          </a:p>
        </p:txBody>
      </p:sp>
      <p:sp>
        <p:nvSpPr>
          <p:cNvPr id="19" name="Text Placeholder 18"/>
          <p:cNvSpPr>
            <a:spLocks noGrp="1"/>
          </p:cNvSpPr>
          <p:nvPr>
            <p:ph type="body" sz="quarter" idx="16" hasCustomPrompt="1"/>
          </p:nvPr>
        </p:nvSpPr>
        <p:spPr>
          <a:xfrm>
            <a:off x="623392" y="1707537"/>
            <a:ext cx="5376597" cy="473327"/>
          </a:xfrm>
          <a:prstGeom prst="rect">
            <a:avLst/>
          </a:prstGeom>
          <a:solidFill>
            <a:srgbClr val="032E61"/>
          </a:solidFill>
        </p:spPr>
        <p:txBody>
          <a:bodyPr lIns="180000" anchor="ctr"/>
          <a:lstStyle>
            <a:lvl1pPr marL="0" indent="0" algn="ctr">
              <a:buNone/>
              <a:defRPr sz="1800" b="1" baseline="0">
                <a:solidFill>
                  <a:schemeClr val="bg1"/>
                </a:solidFill>
              </a:defRPr>
            </a:lvl1pPr>
          </a:lstStyle>
          <a:p>
            <a:pPr lvl="0"/>
            <a:r>
              <a:rPr lang="en-US"/>
              <a:t>[ SECOND TITLE]</a:t>
            </a:r>
            <a:endParaRPr lang="en-GB"/>
          </a:p>
        </p:txBody>
      </p:sp>
      <p:sp>
        <p:nvSpPr>
          <p:cNvPr id="20" name="Text Placeholder 18"/>
          <p:cNvSpPr>
            <a:spLocks noGrp="1"/>
          </p:cNvSpPr>
          <p:nvPr>
            <p:ph type="body" sz="quarter" idx="17" hasCustomPrompt="1"/>
          </p:nvPr>
        </p:nvSpPr>
        <p:spPr>
          <a:xfrm>
            <a:off x="6192011" y="1707535"/>
            <a:ext cx="5385016" cy="473327"/>
          </a:xfrm>
          <a:prstGeom prst="rect">
            <a:avLst/>
          </a:prstGeom>
          <a:solidFill>
            <a:srgbClr val="00B5B5"/>
          </a:solidFill>
        </p:spPr>
        <p:txBody>
          <a:bodyPr lIns="180000" anchor="ctr"/>
          <a:lstStyle>
            <a:lvl1pPr marL="0" indent="0" algn="ctr">
              <a:buNone/>
              <a:defRPr sz="1800" b="1" baseline="0">
                <a:solidFill>
                  <a:schemeClr val="bg1"/>
                </a:solidFill>
              </a:defRPr>
            </a:lvl1pPr>
          </a:lstStyle>
          <a:p>
            <a:pPr lvl="0"/>
            <a:r>
              <a:rPr lang="en-US"/>
              <a:t>[SECOND TITLE]</a:t>
            </a:r>
            <a:endParaRPr lang="en-GB"/>
          </a:p>
        </p:txBody>
      </p:sp>
      <p:sp>
        <p:nvSpPr>
          <p:cNvPr id="13" name="Text Placeholder 13"/>
          <p:cNvSpPr>
            <a:spLocks noGrp="1"/>
          </p:cNvSpPr>
          <p:nvPr>
            <p:ph type="body" sz="quarter" idx="14" hasCustomPrompt="1"/>
          </p:nvPr>
        </p:nvSpPr>
        <p:spPr>
          <a:xfrm>
            <a:off x="623392" y="1127427"/>
            <a:ext cx="10953624" cy="451483"/>
          </a:xfrm>
          <a:prstGeom prst="rect">
            <a:avLst/>
          </a:prstGeom>
          <a:solidFill>
            <a:schemeClr val="bg1">
              <a:lumMod val="95000"/>
            </a:schemeClr>
          </a:solidFill>
        </p:spPr>
        <p:txBody>
          <a:bodyPr anchor="ctr">
            <a:normAutofit/>
          </a:bodyPr>
          <a:lstStyle>
            <a:lvl1pPr marL="0" indent="0" algn="ctr">
              <a:buNone/>
              <a:defRPr lang="en-GB" sz="1800" b="1" kern="1200" baseline="0" dirty="0">
                <a:solidFill>
                  <a:schemeClr val="tx1"/>
                </a:solidFill>
                <a:latin typeface="+mj-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a:t>[ INSERT THE TITLE HERE ]</a:t>
            </a:r>
            <a:endParaRPr lang="en-GB"/>
          </a:p>
        </p:txBody>
      </p:sp>
      <p:cxnSp>
        <p:nvCxnSpPr>
          <p:cNvPr id="3" name="Straight Connector 2"/>
          <p:cNvCxnSpPr/>
          <p:nvPr/>
        </p:nvCxnSpPr>
        <p:spPr>
          <a:xfrm>
            <a:off x="623392" y="6501341"/>
            <a:ext cx="5376597" cy="0"/>
          </a:xfrm>
          <a:prstGeom prst="line">
            <a:avLst/>
          </a:prstGeom>
          <a:ln w="25400">
            <a:solidFill>
              <a:srgbClr val="022249"/>
            </a:solidFill>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192011" y="6501341"/>
            <a:ext cx="5376597" cy="0"/>
          </a:xfrm>
          <a:prstGeom prst="line">
            <a:avLst/>
          </a:prstGeom>
          <a:ln w="25400">
            <a:solidFill>
              <a:srgbClr val="00B5B5"/>
            </a:solidFill>
          </a:ln>
        </p:spPr>
        <p:style>
          <a:lnRef idx="1">
            <a:schemeClr val="accent1"/>
          </a:lnRef>
          <a:fillRef idx="0">
            <a:schemeClr val="accent1"/>
          </a:fillRef>
          <a:effectRef idx="0">
            <a:schemeClr val="accent1"/>
          </a:effectRef>
          <a:fontRef idx="minor">
            <a:schemeClr val="tx1"/>
          </a:fontRef>
        </p:style>
      </p:cxnSp>
      <p:sp>
        <p:nvSpPr>
          <p:cNvPr id="10"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16212516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columns (Colour boxes)">
    <p:spTree>
      <p:nvGrpSpPr>
        <p:cNvPr id="1" name=""/>
        <p:cNvGrpSpPr/>
        <p:nvPr/>
      </p:nvGrpSpPr>
      <p:grpSpPr>
        <a:xfrm>
          <a:off x="0" y="0"/>
          <a:ext cx="0" cy="0"/>
          <a:chOff x="0" y="0"/>
          <a:chExt cx="0" cy="0"/>
        </a:xfrm>
      </p:grpSpPr>
      <p:sp>
        <p:nvSpPr>
          <p:cNvPr id="11" name="Content Placeholder 2"/>
          <p:cNvSpPr>
            <a:spLocks noGrp="1"/>
          </p:cNvSpPr>
          <p:nvPr>
            <p:ph idx="1" hasCustomPrompt="1"/>
          </p:nvPr>
        </p:nvSpPr>
        <p:spPr>
          <a:xfrm>
            <a:off x="623392" y="2309487"/>
            <a:ext cx="3552395" cy="4183387"/>
          </a:xfrm>
          <a:prstGeom prst="rect">
            <a:avLst/>
          </a:prstGeom>
          <a:solidFill>
            <a:srgbClr val="E7F2FF"/>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a:p>
            <a:pPr lvl="0"/>
            <a:r>
              <a:rPr lang="pt-BR"/>
              <a:t>In </a:t>
            </a:r>
            <a:r>
              <a:rPr lang="pt-BR" err="1"/>
              <a:t>maximus</a:t>
            </a:r>
            <a:r>
              <a:rPr lang="pt-BR"/>
              <a:t> </a:t>
            </a:r>
            <a:r>
              <a:rPr lang="pt-BR" err="1"/>
              <a:t>aliquam</a:t>
            </a:r>
            <a:r>
              <a:rPr lang="pt-BR"/>
              <a:t> </a:t>
            </a:r>
            <a:r>
              <a:rPr lang="pt-BR" err="1"/>
              <a:t>enim</a:t>
            </a:r>
            <a:r>
              <a:rPr lang="pt-BR"/>
              <a:t>, </a:t>
            </a:r>
            <a:r>
              <a:rPr lang="pt-BR" err="1"/>
              <a:t>pharetra</a:t>
            </a:r>
            <a:r>
              <a:rPr lang="pt-BR"/>
              <a:t> </a:t>
            </a:r>
            <a:r>
              <a:rPr lang="pt-BR" err="1"/>
              <a:t>imperdiet</a:t>
            </a:r>
            <a:r>
              <a:rPr lang="pt-BR"/>
              <a:t> massa tempus ut. In eu </a:t>
            </a:r>
            <a:r>
              <a:rPr lang="pt-BR" err="1"/>
              <a:t>odio</a:t>
            </a:r>
            <a:r>
              <a:rPr lang="pt-BR"/>
              <a:t> </a:t>
            </a:r>
            <a:r>
              <a:rPr lang="pt-BR" err="1"/>
              <a:t>at</a:t>
            </a:r>
            <a:r>
              <a:rPr lang="pt-BR"/>
              <a:t> </a:t>
            </a:r>
            <a:r>
              <a:rPr lang="pt-BR" err="1"/>
              <a:t>enim</a:t>
            </a:r>
            <a:r>
              <a:rPr lang="pt-BR"/>
              <a:t> </a:t>
            </a:r>
            <a:r>
              <a:rPr lang="pt-BR" err="1"/>
              <a:t>tristique</a:t>
            </a:r>
            <a:r>
              <a:rPr lang="pt-BR"/>
              <a:t> </a:t>
            </a:r>
            <a:r>
              <a:rPr lang="pt-BR" err="1"/>
              <a:t>pretium</a:t>
            </a:r>
            <a:r>
              <a:rPr lang="pt-BR"/>
              <a:t>. </a:t>
            </a:r>
          </a:p>
        </p:txBody>
      </p:sp>
      <p:sp>
        <p:nvSpPr>
          <p:cNvPr id="19" name="Text Placeholder 18"/>
          <p:cNvSpPr>
            <a:spLocks noGrp="1"/>
          </p:cNvSpPr>
          <p:nvPr>
            <p:ph type="body" sz="quarter" idx="16" hasCustomPrompt="1"/>
          </p:nvPr>
        </p:nvSpPr>
        <p:spPr>
          <a:xfrm>
            <a:off x="623392" y="1707537"/>
            <a:ext cx="3552395" cy="473327"/>
          </a:xfrm>
          <a:prstGeom prst="rect">
            <a:avLst/>
          </a:prstGeom>
          <a:solidFill>
            <a:srgbClr val="032E61"/>
          </a:solidFill>
        </p:spPr>
        <p:txBody>
          <a:bodyPr lIns="180000" anchor="ctr"/>
          <a:lstStyle>
            <a:lvl1pPr marL="0" indent="0" algn="ctr">
              <a:buNone/>
              <a:defRPr sz="1800" b="1" baseline="0">
                <a:solidFill>
                  <a:schemeClr val="bg1"/>
                </a:solidFill>
              </a:defRPr>
            </a:lvl1pPr>
          </a:lstStyle>
          <a:p>
            <a:pPr lvl="0"/>
            <a:r>
              <a:rPr lang="en-US"/>
              <a:t>[ SECOND TITLE]</a:t>
            </a:r>
            <a:endParaRPr lang="en-GB"/>
          </a:p>
        </p:txBody>
      </p:sp>
      <p:sp>
        <p:nvSpPr>
          <p:cNvPr id="20" name="Text Placeholder 18"/>
          <p:cNvSpPr>
            <a:spLocks noGrp="1"/>
          </p:cNvSpPr>
          <p:nvPr>
            <p:ph type="body" sz="quarter" idx="17" hasCustomPrompt="1"/>
          </p:nvPr>
        </p:nvSpPr>
        <p:spPr>
          <a:xfrm>
            <a:off x="4319803" y="1707535"/>
            <a:ext cx="3552395" cy="473327"/>
          </a:xfrm>
          <a:prstGeom prst="rect">
            <a:avLst/>
          </a:prstGeom>
          <a:solidFill>
            <a:srgbClr val="00B5B5"/>
          </a:solidFill>
        </p:spPr>
        <p:txBody>
          <a:bodyPr lIns="180000" anchor="ctr"/>
          <a:lstStyle>
            <a:lvl1pPr marL="0" indent="0" algn="ctr">
              <a:buNone/>
              <a:defRPr sz="1800" b="1" baseline="0">
                <a:solidFill>
                  <a:schemeClr val="bg1"/>
                </a:solidFill>
              </a:defRPr>
            </a:lvl1pPr>
          </a:lstStyle>
          <a:p>
            <a:pPr lvl="0"/>
            <a:r>
              <a:rPr lang="en-US"/>
              <a:t>[SECOND TITLE]</a:t>
            </a:r>
            <a:endParaRPr lang="en-GB"/>
          </a:p>
        </p:txBody>
      </p:sp>
      <p:sp>
        <p:nvSpPr>
          <p:cNvPr id="13" name="Text Placeholder 13"/>
          <p:cNvSpPr>
            <a:spLocks noGrp="1"/>
          </p:cNvSpPr>
          <p:nvPr>
            <p:ph type="body" sz="quarter" idx="14" hasCustomPrompt="1"/>
          </p:nvPr>
        </p:nvSpPr>
        <p:spPr>
          <a:xfrm>
            <a:off x="623392" y="1127427"/>
            <a:ext cx="10953624" cy="451483"/>
          </a:xfrm>
          <a:prstGeom prst="rect">
            <a:avLst/>
          </a:prstGeom>
          <a:solidFill>
            <a:schemeClr val="bg1">
              <a:lumMod val="95000"/>
            </a:schemeClr>
          </a:solidFill>
        </p:spPr>
        <p:txBody>
          <a:bodyPr anchor="ctr">
            <a:normAutofit/>
          </a:bodyPr>
          <a:lstStyle>
            <a:lvl1pPr marL="0" indent="0" algn="ctr">
              <a:buNone/>
              <a:defRPr lang="en-GB" sz="1800" b="1" kern="1200" baseline="0" dirty="0">
                <a:solidFill>
                  <a:schemeClr val="tx1"/>
                </a:solidFill>
                <a:latin typeface="+mj-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a:t>[ INSERT THE TITLE HERE ]</a:t>
            </a:r>
            <a:endParaRPr lang="en-GB"/>
          </a:p>
        </p:txBody>
      </p:sp>
      <p:sp>
        <p:nvSpPr>
          <p:cNvPr id="18" name="Content Placeholder 2"/>
          <p:cNvSpPr>
            <a:spLocks noGrp="1"/>
          </p:cNvSpPr>
          <p:nvPr>
            <p:ph idx="18" hasCustomPrompt="1"/>
          </p:nvPr>
        </p:nvSpPr>
        <p:spPr>
          <a:xfrm>
            <a:off x="4319803" y="2312337"/>
            <a:ext cx="3552395" cy="4183387"/>
          </a:xfrm>
          <a:prstGeom prst="rect">
            <a:avLst/>
          </a:prstGeom>
          <a:solidFill>
            <a:srgbClr val="D2EEE9"/>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a:p>
            <a:pPr lvl="0"/>
            <a:r>
              <a:rPr lang="pt-BR"/>
              <a:t>In </a:t>
            </a:r>
            <a:r>
              <a:rPr lang="pt-BR" err="1"/>
              <a:t>maximus</a:t>
            </a:r>
            <a:r>
              <a:rPr lang="pt-BR"/>
              <a:t> </a:t>
            </a:r>
            <a:r>
              <a:rPr lang="pt-BR" err="1"/>
              <a:t>aliquam</a:t>
            </a:r>
            <a:r>
              <a:rPr lang="pt-BR"/>
              <a:t> </a:t>
            </a:r>
            <a:r>
              <a:rPr lang="pt-BR" err="1"/>
              <a:t>enim</a:t>
            </a:r>
            <a:r>
              <a:rPr lang="pt-BR"/>
              <a:t>, </a:t>
            </a:r>
            <a:r>
              <a:rPr lang="pt-BR" err="1"/>
              <a:t>pharetra</a:t>
            </a:r>
            <a:r>
              <a:rPr lang="pt-BR"/>
              <a:t> </a:t>
            </a:r>
            <a:r>
              <a:rPr lang="pt-BR" err="1"/>
              <a:t>imperdiet</a:t>
            </a:r>
            <a:r>
              <a:rPr lang="pt-BR"/>
              <a:t> massa tempus ut. In eu </a:t>
            </a:r>
            <a:r>
              <a:rPr lang="pt-BR" err="1"/>
              <a:t>odio</a:t>
            </a:r>
            <a:r>
              <a:rPr lang="pt-BR"/>
              <a:t> </a:t>
            </a:r>
            <a:r>
              <a:rPr lang="pt-BR" err="1"/>
              <a:t>at</a:t>
            </a:r>
            <a:r>
              <a:rPr lang="pt-BR"/>
              <a:t> </a:t>
            </a:r>
            <a:r>
              <a:rPr lang="pt-BR" err="1"/>
              <a:t>enim</a:t>
            </a:r>
            <a:r>
              <a:rPr lang="pt-BR"/>
              <a:t> </a:t>
            </a:r>
            <a:r>
              <a:rPr lang="pt-BR" err="1"/>
              <a:t>tristique</a:t>
            </a:r>
            <a:r>
              <a:rPr lang="pt-BR"/>
              <a:t> </a:t>
            </a:r>
            <a:r>
              <a:rPr lang="pt-BR" err="1"/>
              <a:t>pretium</a:t>
            </a:r>
            <a:r>
              <a:rPr lang="pt-BR"/>
              <a:t>. </a:t>
            </a:r>
          </a:p>
        </p:txBody>
      </p:sp>
      <p:sp>
        <p:nvSpPr>
          <p:cNvPr id="21" name="Content Placeholder 2"/>
          <p:cNvSpPr>
            <a:spLocks noGrp="1"/>
          </p:cNvSpPr>
          <p:nvPr>
            <p:ph idx="19" hasCustomPrompt="1"/>
          </p:nvPr>
        </p:nvSpPr>
        <p:spPr>
          <a:xfrm>
            <a:off x="8016213" y="2306636"/>
            <a:ext cx="3552395" cy="4183387"/>
          </a:xfrm>
          <a:prstGeom prst="rect">
            <a:avLst/>
          </a:prstGeom>
          <a:solidFill>
            <a:srgbClr val="ECF4E0"/>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a:p>
            <a:pPr lvl="0"/>
            <a:r>
              <a:rPr lang="pt-BR"/>
              <a:t>In </a:t>
            </a:r>
            <a:r>
              <a:rPr lang="pt-BR" err="1"/>
              <a:t>maximus</a:t>
            </a:r>
            <a:r>
              <a:rPr lang="pt-BR"/>
              <a:t> </a:t>
            </a:r>
            <a:r>
              <a:rPr lang="pt-BR" err="1"/>
              <a:t>aliquam</a:t>
            </a:r>
            <a:r>
              <a:rPr lang="pt-BR"/>
              <a:t> </a:t>
            </a:r>
            <a:r>
              <a:rPr lang="pt-BR" err="1"/>
              <a:t>enim</a:t>
            </a:r>
            <a:r>
              <a:rPr lang="pt-BR"/>
              <a:t>, </a:t>
            </a:r>
            <a:r>
              <a:rPr lang="pt-BR" err="1"/>
              <a:t>pharetra</a:t>
            </a:r>
            <a:r>
              <a:rPr lang="pt-BR"/>
              <a:t> </a:t>
            </a:r>
            <a:r>
              <a:rPr lang="pt-BR" err="1"/>
              <a:t>imperdiet</a:t>
            </a:r>
            <a:r>
              <a:rPr lang="pt-BR"/>
              <a:t> massa tempus ut. In eu </a:t>
            </a:r>
            <a:r>
              <a:rPr lang="pt-BR" err="1"/>
              <a:t>odio</a:t>
            </a:r>
            <a:r>
              <a:rPr lang="pt-BR"/>
              <a:t> </a:t>
            </a:r>
            <a:r>
              <a:rPr lang="pt-BR" err="1"/>
              <a:t>at</a:t>
            </a:r>
            <a:r>
              <a:rPr lang="pt-BR"/>
              <a:t> </a:t>
            </a:r>
            <a:r>
              <a:rPr lang="pt-BR" err="1"/>
              <a:t>enim</a:t>
            </a:r>
            <a:r>
              <a:rPr lang="pt-BR"/>
              <a:t> </a:t>
            </a:r>
            <a:r>
              <a:rPr lang="pt-BR" err="1"/>
              <a:t>tristique</a:t>
            </a:r>
            <a:r>
              <a:rPr lang="pt-BR"/>
              <a:t> </a:t>
            </a:r>
            <a:r>
              <a:rPr lang="pt-BR" err="1"/>
              <a:t>pretium</a:t>
            </a:r>
            <a:r>
              <a:rPr lang="pt-BR"/>
              <a:t>. </a:t>
            </a:r>
          </a:p>
        </p:txBody>
      </p:sp>
      <p:sp>
        <p:nvSpPr>
          <p:cNvPr id="22" name="Text Placeholder 18"/>
          <p:cNvSpPr>
            <a:spLocks noGrp="1"/>
          </p:cNvSpPr>
          <p:nvPr>
            <p:ph type="body" sz="quarter" idx="20" hasCustomPrompt="1"/>
          </p:nvPr>
        </p:nvSpPr>
        <p:spPr>
          <a:xfrm>
            <a:off x="8016213" y="1714775"/>
            <a:ext cx="3552395" cy="473327"/>
          </a:xfrm>
          <a:prstGeom prst="rect">
            <a:avLst/>
          </a:prstGeom>
          <a:solidFill>
            <a:srgbClr val="79AF02"/>
          </a:solidFill>
        </p:spPr>
        <p:txBody>
          <a:bodyPr lIns="180000" anchor="ctr"/>
          <a:lstStyle>
            <a:lvl1pPr marL="0" indent="0" algn="ctr">
              <a:buNone/>
              <a:defRPr sz="1800" b="1" baseline="0">
                <a:solidFill>
                  <a:schemeClr val="bg1"/>
                </a:solidFill>
              </a:defRPr>
            </a:lvl1pPr>
          </a:lstStyle>
          <a:p>
            <a:pPr lvl="0"/>
            <a:r>
              <a:rPr lang="en-US"/>
              <a:t>[SECOND TITLE]</a:t>
            </a:r>
            <a:endParaRPr lang="en-GB"/>
          </a:p>
        </p:txBody>
      </p:sp>
      <p:cxnSp>
        <p:nvCxnSpPr>
          <p:cNvPr id="27" name="Straight Connector 26"/>
          <p:cNvCxnSpPr/>
          <p:nvPr/>
        </p:nvCxnSpPr>
        <p:spPr>
          <a:xfrm>
            <a:off x="623392" y="6501341"/>
            <a:ext cx="3552395" cy="0"/>
          </a:xfrm>
          <a:prstGeom prst="line">
            <a:avLst/>
          </a:prstGeom>
          <a:ln w="25400">
            <a:solidFill>
              <a:srgbClr val="022249"/>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319803" y="6501341"/>
            <a:ext cx="3552395" cy="0"/>
          </a:xfrm>
          <a:prstGeom prst="line">
            <a:avLst/>
          </a:prstGeom>
          <a:ln w="25400">
            <a:solidFill>
              <a:srgbClr val="00B5B5"/>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8016213" y="6503160"/>
            <a:ext cx="3552395" cy="0"/>
          </a:xfrm>
          <a:prstGeom prst="line">
            <a:avLst/>
          </a:prstGeom>
          <a:ln w="25400">
            <a:solidFill>
              <a:srgbClr val="79AF02"/>
            </a:solidFill>
          </a:ln>
        </p:spPr>
        <p:style>
          <a:lnRef idx="1">
            <a:schemeClr val="accent1"/>
          </a:lnRef>
          <a:fillRef idx="0">
            <a:schemeClr val="accent1"/>
          </a:fillRef>
          <a:effectRef idx="0">
            <a:schemeClr val="accent1"/>
          </a:effectRef>
          <a:fontRef idx="minor">
            <a:schemeClr val="tx1"/>
          </a:fontRef>
        </p:style>
      </p:cxnSp>
      <p:sp>
        <p:nvSpPr>
          <p:cNvPr id="15"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1316513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4 columns (Colour boxes)">
    <p:spTree>
      <p:nvGrpSpPr>
        <p:cNvPr id="1" name=""/>
        <p:cNvGrpSpPr/>
        <p:nvPr/>
      </p:nvGrpSpPr>
      <p:grpSpPr>
        <a:xfrm>
          <a:off x="0" y="0"/>
          <a:ext cx="0" cy="0"/>
          <a:chOff x="0" y="0"/>
          <a:chExt cx="0" cy="0"/>
        </a:xfrm>
      </p:grpSpPr>
      <p:sp>
        <p:nvSpPr>
          <p:cNvPr id="11" name="Content Placeholder 2"/>
          <p:cNvSpPr>
            <a:spLocks noGrp="1"/>
          </p:cNvSpPr>
          <p:nvPr>
            <p:ph idx="1" hasCustomPrompt="1"/>
          </p:nvPr>
        </p:nvSpPr>
        <p:spPr>
          <a:xfrm>
            <a:off x="623392" y="2309487"/>
            <a:ext cx="2592288" cy="4183387"/>
          </a:xfrm>
          <a:prstGeom prst="rect">
            <a:avLst/>
          </a:prstGeom>
          <a:solidFill>
            <a:srgbClr val="E7F2FF"/>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p:txBody>
      </p:sp>
      <p:sp>
        <p:nvSpPr>
          <p:cNvPr id="19" name="Text Placeholder 18"/>
          <p:cNvSpPr>
            <a:spLocks noGrp="1"/>
          </p:cNvSpPr>
          <p:nvPr>
            <p:ph type="body" sz="quarter" idx="16" hasCustomPrompt="1"/>
          </p:nvPr>
        </p:nvSpPr>
        <p:spPr>
          <a:xfrm>
            <a:off x="623392" y="1707537"/>
            <a:ext cx="2592288" cy="473327"/>
          </a:xfrm>
          <a:prstGeom prst="rect">
            <a:avLst/>
          </a:prstGeom>
          <a:solidFill>
            <a:srgbClr val="032E61"/>
          </a:solidFill>
        </p:spPr>
        <p:txBody>
          <a:bodyPr lIns="180000" anchor="ctr"/>
          <a:lstStyle>
            <a:lvl1pPr marL="0" indent="0" algn="ctr">
              <a:buNone/>
              <a:defRPr sz="1800" b="1" baseline="0">
                <a:solidFill>
                  <a:schemeClr val="bg1"/>
                </a:solidFill>
              </a:defRPr>
            </a:lvl1pPr>
          </a:lstStyle>
          <a:p>
            <a:pPr lvl="0"/>
            <a:r>
              <a:rPr lang="en-US"/>
              <a:t>[ SECOND TITLE]</a:t>
            </a:r>
            <a:endParaRPr lang="en-GB"/>
          </a:p>
        </p:txBody>
      </p:sp>
      <p:sp>
        <p:nvSpPr>
          <p:cNvPr id="20" name="Text Placeholder 18"/>
          <p:cNvSpPr>
            <a:spLocks noGrp="1"/>
          </p:cNvSpPr>
          <p:nvPr>
            <p:ph type="body" sz="quarter" idx="17" hasCustomPrompt="1"/>
          </p:nvPr>
        </p:nvSpPr>
        <p:spPr>
          <a:xfrm>
            <a:off x="3413047" y="1707535"/>
            <a:ext cx="2592288" cy="473327"/>
          </a:xfrm>
          <a:prstGeom prst="rect">
            <a:avLst/>
          </a:prstGeom>
          <a:solidFill>
            <a:srgbClr val="00B5B5"/>
          </a:solidFill>
        </p:spPr>
        <p:txBody>
          <a:bodyPr lIns="180000" anchor="ctr"/>
          <a:lstStyle>
            <a:lvl1pPr marL="0" indent="0" algn="ctr">
              <a:buNone/>
              <a:defRPr sz="1800" b="1" baseline="0">
                <a:solidFill>
                  <a:schemeClr val="bg1"/>
                </a:solidFill>
              </a:defRPr>
            </a:lvl1pPr>
          </a:lstStyle>
          <a:p>
            <a:pPr lvl="0"/>
            <a:r>
              <a:rPr lang="en-US"/>
              <a:t>[SECOND TITLE]</a:t>
            </a:r>
            <a:endParaRPr lang="en-GB"/>
          </a:p>
        </p:txBody>
      </p:sp>
      <p:sp>
        <p:nvSpPr>
          <p:cNvPr id="13" name="Text Placeholder 13"/>
          <p:cNvSpPr>
            <a:spLocks noGrp="1"/>
          </p:cNvSpPr>
          <p:nvPr>
            <p:ph type="body" sz="quarter" idx="14" hasCustomPrompt="1"/>
          </p:nvPr>
        </p:nvSpPr>
        <p:spPr>
          <a:xfrm>
            <a:off x="623392" y="1127427"/>
            <a:ext cx="10953624" cy="451483"/>
          </a:xfrm>
          <a:prstGeom prst="rect">
            <a:avLst/>
          </a:prstGeom>
          <a:solidFill>
            <a:schemeClr val="bg1">
              <a:lumMod val="95000"/>
            </a:schemeClr>
          </a:solidFill>
        </p:spPr>
        <p:txBody>
          <a:bodyPr anchor="ctr">
            <a:normAutofit/>
          </a:bodyPr>
          <a:lstStyle>
            <a:lvl1pPr marL="0" indent="0" algn="ctr">
              <a:buNone/>
              <a:defRPr lang="en-GB" sz="1800" b="1" kern="1200" baseline="0" dirty="0">
                <a:solidFill>
                  <a:schemeClr val="tx1"/>
                </a:solidFill>
                <a:latin typeface="+mj-lt"/>
                <a:ea typeface="+mn-ea"/>
                <a:cs typeface="+mn-cs"/>
              </a:defRPr>
            </a:lvl1pPr>
            <a:lvl2pPr marL="457189" indent="0">
              <a:buNone/>
              <a:defRPr/>
            </a:lvl2pPr>
            <a:lvl3pPr marL="914377" indent="0">
              <a:buNone/>
              <a:defRPr/>
            </a:lvl3pPr>
            <a:lvl4pPr marL="1371566" indent="0">
              <a:buNone/>
              <a:defRPr/>
            </a:lvl4pPr>
            <a:lvl5pPr marL="1828754" indent="0">
              <a:buNone/>
              <a:defRPr/>
            </a:lvl5pPr>
          </a:lstStyle>
          <a:p>
            <a:pPr lvl="0"/>
            <a:r>
              <a:rPr lang="en-US"/>
              <a:t>[ INSERT THE TITLE HERE ]</a:t>
            </a:r>
            <a:endParaRPr lang="en-GB"/>
          </a:p>
        </p:txBody>
      </p:sp>
      <p:sp>
        <p:nvSpPr>
          <p:cNvPr id="18" name="Content Placeholder 2"/>
          <p:cNvSpPr>
            <a:spLocks noGrp="1"/>
          </p:cNvSpPr>
          <p:nvPr>
            <p:ph idx="18" hasCustomPrompt="1"/>
          </p:nvPr>
        </p:nvSpPr>
        <p:spPr>
          <a:xfrm>
            <a:off x="3406263" y="2312337"/>
            <a:ext cx="2599072" cy="4183387"/>
          </a:xfrm>
          <a:prstGeom prst="rect">
            <a:avLst/>
          </a:prstGeom>
          <a:solidFill>
            <a:srgbClr val="D2EEE9"/>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p:txBody>
      </p:sp>
      <p:sp>
        <p:nvSpPr>
          <p:cNvPr id="21" name="Content Placeholder 2"/>
          <p:cNvSpPr>
            <a:spLocks noGrp="1"/>
          </p:cNvSpPr>
          <p:nvPr>
            <p:ph idx="19" hasCustomPrompt="1"/>
          </p:nvPr>
        </p:nvSpPr>
        <p:spPr>
          <a:xfrm>
            <a:off x="6189133" y="2306636"/>
            <a:ext cx="2583568" cy="4183387"/>
          </a:xfrm>
          <a:prstGeom prst="rect">
            <a:avLst/>
          </a:prstGeom>
          <a:solidFill>
            <a:srgbClr val="ECF4E0"/>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p:txBody>
      </p:sp>
      <p:sp>
        <p:nvSpPr>
          <p:cNvPr id="22" name="Text Placeholder 18"/>
          <p:cNvSpPr>
            <a:spLocks noGrp="1"/>
          </p:cNvSpPr>
          <p:nvPr>
            <p:ph type="body" sz="quarter" idx="20" hasCustomPrompt="1"/>
          </p:nvPr>
        </p:nvSpPr>
        <p:spPr>
          <a:xfrm>
            <a:off x="6189133" y="1714775"/>
            <a:ext cx="2583568" cy="473327"/>
          </a:xfrm>
          <a:prstGeom prst="rect">
            <a:avLst/>
          </a:prstGeom>
          <a:solidFill>
            <a:srgbClr val="79AF02"/>
          </a:solidFill>
        </p:spPr>
        <p:txBody>
          <a:bodyPr lIns="180000" anchor="ctr"/>
          <a:lstStyle>
            <a:lvl1pPr marL="0" indent="0" algn="ctr">
              <a:buNone/>
              <a:defRPr sz="1800" b="1" baseline="0">
                <a:solidFill>
                  <a:schemeClr val="bg1"/>
                </a:solidFill>
              </a:defRPr>
            </a:lvl1pPr>
          </a:lstStyle>
          <a:p>
            <a:pPr lvl="0"/>
            <a:r>
              <a:rPr lang="en-US"/>
              <a:t>[SECOND TITLE]</a:t>
            </a:r>
            <a:endParaRPr lang="en-GB"/>
          </a:p>
        </p:txBody>
      </p:sp>
      <p:sp>
        <p:nvSpPr>
          <p:cNvPr id="30" name="Text Placeholder 18"/>
          <p:cNvSpPr>
            <a:spLocks noGrp="1"/>
          </p:cNvSpPr>
          <p:nvPr>
            <p:ph type="body" sz="quarter" idx="23" hasCustomPrompt="1"/>
          </p:nvPr>
        </p:nvSpPr>
        <p:spPr>
          <a:xfrm>
            <a:off x="8958880" y="1704685"/>
            <a:ext cx="2592288" cy="473327"/>
          </a:xfrm>
          <a:prstGeom prst="rect">
            <a:avLst/>
          </a:prstGeom>
          <a:solidFill>
            <a:srgbClr val="6C016F"/>
          </a:solidFill>
        </p:spPr>
        <p:txBody>
          <a:bodyPr lIns="180000" anchor="ctr"/>
          <a:lstStyle>
            <a:lvl1pPr marL="0" indent="0" algn="ctr">
              <a:buNone/>
              <a:defRPr sz="1800" b="1" baseline="0">
                <a:solidFill>
                  <a:schemeClr val="bg1"/>
                </a:solidFill>
              </a:defRPr>
            </a:lvl1pPr>
          </a:lstStyle>
          <a:p>
            <a:pPr lvl="0"/>
            <a:r>
              <a:rPr lang="en-US"/>
              <a:t>[SECOND TITLE]</a:t>
            </a:r>
            <a:endParaRPr lang="en-GB"/>
          </a:p>
        </p:txBody>
      </p:sp>
      <p:sp>
        <p:nvSpPr>
          <p:cNvPr id="32" name="Content Placeholder 2"/>
          <p:cNvSpPr>
            <a:spLocks noGrp="1"/>
          </p:cNvSpPr>
          <p:nvPr>
            <p:ph idx="24" hasCustomPrompt="1"/>
          </p:nvPr>
        </p:nvSpPr>
        <p:spPr>
          <a:xfrm>
            <a:off x="8952096" y="2309487"/>
            <a:ext cx="2599072" cy="4183387"/>
          </a:xfrm>
          <a:prstGeom prst="rect">
            <a:avLst/>
          </a:prstGeom>
          <a:solidFill>
            <a:srgbClr val="FBF3FB"/>
          </a:solidFill>
        </p:spPr>
        <p:txBody>
          <a:bodyPr lIns="180000" tIns="180000" rIns="180000" bIns="180000">
            <a:noAutofit/>
          </a:bodyPr>
          <a:lstStyle>
            <a:lvl1pPr marL="342891" indent="-342891">
              <a:buClr>
                <a:srgbClr val="032E61"/>
              </a:buClr>
              <a:buSzPct val="80000"/>
              <a:buFont typeface="Bahnschrift SemiBold SemiConden" panose="020B0502040204020203" pitchFamily="34" charset="0"/>
              <a:buChar char="&gt;"/>
              <a:defRPr sz="1600" b="0">
                <a:solidFill>
                  <a:schemeClr val="tx1"/>
                </a:solidFill>
              </a:defRPr>
            </a:lvl1pPr>
            <a:lvl2pPr marL="457189" indent="0">
              <a:buNone/>
              <a:defRPr/>
            </a:lvl2pPr>
          </a:lstStyle>
          <a:p>
            <a:pPr lvl="0"/>
            <a:r>
              <a:rPr lang="pt-BR" err="1"/>
              <a:t>Sed</a:t>
            </a:r>
            <a:r>
              <a:rPr lang="pt-BR"/>
              <a:t> ac </a:t>
            </a:r>
            <a:r>
              <a:rPr lang="pt-BR" err="1"/>
              <a:t>elementum</a:t>
            </a:r>
            <a:r>
              <a:rPr lang="pt-BR"/>
              <a:t> ante, id </a:t>
            </a:r>
            <a:r>
              <a:rPr lang="pt-BR" err="1"/>
              <a:t>varius</a:t>
            </a:r>
            <a:r>
              <a:rPr lang="pt-BR"/>
              <a:t> </a:t>
            </a:r>
            <a:r>
              <a:rPr lang="pt-BR" err="1"/>
              <a:t>orci</a:t>
            </a:r>
            <a:r>
              <a:rPr lang="pt-BR"/>
              <a:t>. </a:t>
            </a:r>
            <a:r>
              <a:rPr lang="pt-BR" err="1"/>
              <a:t>Maecenas</a:t>
            </a:r>
            <a:r>
              <a:rPr lang="pt-BR"/>
              <a:t> </a:t>
            </a:r>
            <a:r>
              <a:rPr lang="pt-BR" err="1"/>
              <a:t>interdum</a:t>
            </a:r>
            <a:r>
              <a:rPr lang="pt-BR"/>
              <a:t> </a:t>
            </a:r>
            <a:r>
              <a:rPr lang="pt-BR" err="1"/>
              <a:t>ligula</a:t>
            </a:r>
            <a:r>
              <a:rPr lang="pt-BR"/>
              <a:t> </a:t>
            </a:r>
            <a:r>
              <a:rPr lang="pt-BR" err="1"/>
              <a:t>eget</a:t>
            </a:r>
            <a:r>
              <a:rPr lang="pt-BR"/>
              <a:t> </a:t>
            </a:r>
            <a:r>
              <a:rPr lang="pt-BR" err="1"/>
              <a:t>consectetur</a:t>
            </a:r>
            <a:r>
              <a:rPr lang="pt-BR"/>
              <a:t> </a:t>
            </a:r>
            <a:r>
              <a:rPr lang="pt-BR" err="1"/>
              <a:t>feugiat</a:t>
            </a:r>
            <a:r>
              <a:rPr lang="pt-BR"/>
              <a:t>. </a:t>
            </a:r>
          </a:p>
          <a:p>
            <a:pPr lvl="0"/>
            <a:r>
              <a:rPr lang="pt-BR" err="1"/>
              <a:t>Praesent</a:t>
            </a:r>
            <a:r>
              <a:rPr lang="pt-BR"/>
              <a:t> </a:t>
            </a:r>
            <a:r>
              <a:rPr lang="pt-BR" err="1"/>
              <a:t>elit</a:t>
            </a:r>
            <a:r>
              <a:rPr lang="pt-BR"/>
              <a:t> est, </a:t>
            </a:r>
            <a:r>
              <a:rPr lang="pt-BR" err="1"/>
              <a:t>accumsan</a:t>
            </a:r>
            <a:r>
              <a:rPr lang="pt-BR"/>
              <a:t> </a:t>
            </a:r>
            <a:r>
              <a:rPr lang="pt-BR" err="1"/>
              <a:t>eget</a:t>
            </a:r>
            <a:r>
              <a:rPr lang="pt-BR"/>
              <a:t> </a:t>
            </a:r>
            <a:r>
              <a:rPr lang="pt-BR" err="1"/>
              <a:t>consectetur</a:t>
            </a:r>
            <a:r>
              <a:rPr lang="pt-BR"/>
              <a:t> ac, </a:t>
            </a:r>
            <a:r>
              <a:rPr lang="pt-BR" err="1"/>
              <a:t>lacinia</a:t>
            </a:r>
            <a:r>
              <a:rPr lang="pt-BR"/>
              <a:t> id mi. </a:t>
            </a:r>
            <a:r>
              <a:rPr lang="pt-BR" err="1"/>
              <a:t>Duis</a:t>
            </a:r>
            <a:r>
              <a:rPr lang="pt-BR"/>
              <a:t> </a:t>
            </a:r>
            <a:r>
              <a:rPr lang="pt-BR" err="1"/>
              <a:t>molestie</a:t>
            </a:r>
            <a:r>
              <a:rPr lang="pt-BR"/>
              <a:t> </a:t>
            </a:r>
            <a:r>
              <a:rPr lang="pt-BR" err="1"/>
              <a:t>semper</a:t>
            </a:r>
            <a:r>
              <a:rPr lang="pt-BR"/>
              <a:t> nunc </a:t>
            </a:r>
            <a:r>
              <a:rPr lang="pt-BR" err="1"/>
              <a:t>venenatis</a:t>
            </a:r>
            <a:r>
              <a:rPr lang="pt-BR"/>
              <a:t> </a:t>
            </a:r>
            <a:r>
              <a:rPr lang="pt-BR" err="1"/>
              <a:t>posuere</a:t>
            </a:r>
            <a:r>
              <a:rPr lang="pt-BR"/>
              <a:t>. </a:t>
            </a:r>
          </a:p>
        </p:txBody>
      </p:sp>
      <p:cxnSp>
        <p:nvCxnSpPr>
          <p:cNvPr id="34" name="Straight Connector 33"/>
          <p:cNvCxnSpPr/>
          <p:nvPr/>
        </p:nvCxnSpPr>
        <p:spPr>
          <a:xfrm>
            <a:off x="3406263" y="6501341"/>
            <a:ext cx="2599072" cy="0"/>
          </a:xfrm>
          <a:prstGeom prst="line">
            <a:avLst/>
          </a:prstGeom>
          <a:ln w="25400">
            <a:solidFill>
              <a:srgbClr val="00B5B5"/>
            </a:solidFill>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a:off x="623392" y="6501341"/>
            <a:ext cx="2599072" cy="0"/>
          </a:xfrm>
          <a:prstGeom prst="line">
            <a:avLst/>
          </a:prstGeom>
          <a:ln w="25400">
            <a:solidFill>
              <a:srgbClr val="022249"/>
            </a:solidFill>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6189133" y="6501341"/>
            <a:ext cx="2583568" cy="0"/>
          </a:xfrm>
          <a:prstGeom prst="line">
            <a:avLst/>
          </a:prstGeom>
          <a:ln w="25400">
            <a:solidFill>
              <a:srgbClr val="79AF02"/>
            </a:solidFill>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8952096" y="6501341"/>
            <a:ext cx="2599072" cy="0"/>
          </a:xfrm>
          <a:prstGeom prst="line">
            <a:avLst/>
          </a:prstGeom>
          <a:ln w="25400">
            <a:solidFill>
              <a:srgbClr val="6C016F"/>
            </a:solidFill>
          </a:ln>
        </p:spPr>
        <p:style>
          <a:lnRef idx="1">
            <a:schemeClr val="accent1"/>
          </a:lnRef>
          <a:fillRef idx="0">
            <a:schemeClr val="accent1"/>
          </a:fillRef>
          <a:effectRef idx="0">
            <a:schemeClr val="accent1"/>
          </a:effectRef>
          <a:fontRef idx="minor">
            <a:schemeClr val="tx1"/>
          </a:fontRef>
        </p:style>
      </p:cxnSp>
      <p:sp>
        <p:nvSpPr>
          <p:cNvPr id="16"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223796008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4-item List">
    <p:spTree>
      <p:nvGrpSpPr>
        <p:cNvPr id="1" name=""/>
        <p:cNvGrpSpPr/>
        <p:nvPr/>
      </p:nvGrpSpPr>
      <p:grpSpPr>
        <a:xfrm>
          <a:off x="0" y="0"/>
          <a:ext cx="0" cy="0"/>
          <a:chOff x="0" y="0"/>
          <a:chExt cx="0" cy="0"/>
        </a:xfrm>
      </p:grpSpPr>
      <p:sp>
        <p:nvSpPr>
          <p:cNvPr id="19" name="Rectangle 18"/>
          <p:cNvSpPr/>
          <p:nvPr/>
        </p:nvSpPr>
        <p:spPr>
          <a:xfrm>
            <a:off x="2879131" y="1980457"/>
            <a:ext cx="148235" cy="900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endParaRPr>
          </a:p>
        </p:txBody>
      </p:sp>
      <p:sp>
        <p:nvSpPr>
          <p:cNvPr id="21" name="Text Placeholder 20"/>
          <p:cNvSpPr>
            <a:spLocks noGrp="1"/>
          </p:cNvSpPr>
          <p:nvPr>
            <p:ph type="body" sz="quarter" idx="17" hasCustomPrompt="1"/>
          </p:nvPr>
        </p:nvSpPr>
        <p:spPr>
          <a:xfrm>
            <a:off x="678360" y="1980457"/>
            <a:ext cx="2099451" cy="900000"/>
          </a:xfrm>
          <a:prstGeom prst="rect">
            <a:avLst/>
          </a:prstGeom>
        </p:spPr>
        <p:txBody>
          <a:bodyPr anchor="ctr"/>
          <a:lstStyle>
            <a:lvl1pPr marL="0" indent="0" algn="r">
              <a:buNone/>
              <a:defRPr lang="en-GB" sz="2400" b="1" kern="1200" dirty="0">
                <a:solidFill>
                  <a:srgbClr val="022249"/>
                </a:solidFill>
                <a:latin typeface="+mn-lt"/>
                <a:ea typeface="+mn-ea"/>
                <a:cs typeface="+mn-cs"/>
              </a:defRPr>
            </a:lvl1pPr>
          </a:lstStyle>
          <a:p>
            <a:pPr lvl="0"/>
            <a:r>
              <a:rPr lang="en-US"/>
              <a:t>[Placeholder]</a:t>
            </a:r>
            <a:endParaRPr lang="en-GB"/>
          </a:p>
        </p:txBody>
      </p:sp>
      <p:sp>
        <p:nvSpPr>
          <p:cNvPr id="24" name="Text Placeholder 20"/>
          <p:cNvSpPr>
            <a:spLocks noGrp="1"/>
          </p:cNvSpPr>
          <p:nvPr>
            <p:ph type="body" sz="quarter" idx="20" hasCustomPrompt="1"/>
          </p:nvPr>
        </p:nvSpPr>
        <p:spPr>
          <a:xfrm>
            <a:off x="3128684" y="1980457"/>
            <a:ext cx="8341549" cy="900000"/>
          </a:xfrm>
          <a:prstGeom prst="rect">
            <a:avLst/>
          </a:prstGeom>
        </p:spPr>
        <p:txBody>
          <a:bodyPr anchor="ctr"/>
          <a:lstStyle>
            <a:lvl1pPr marL="0" indent="0" algn="l">
              <a:buNone/>
              <a:defRPr lang="en-GB" sz="1800" b="0" kern="1200" dirty="0">
                <a:solidFill>
                  <a:schemeClr val="tx1"/>
                </a:solidFill>
                <a:latin typeface="+mn-lt"/>
                <a:ea typeface="+mn-ea"/>
                <a:cs typeface="+mn-cs"/>
              </a:defRPr>
            </a:lvl1pPr>
          </a:lstStyle>
          <a:p>
            <a:pPr lvl="0"/>
            <a:r>
              <a:rPr lang="en-US" err="1"/>
              <a:t>Sed</a:t>
            </a:r>
            <a:r>
              <a:rPr lang="en-US"/>
              <a:t> ac </a:t>
            </a:r>
            <a:r>
              <a:rPr lang="en-US" err="1"/>
              <a:t>elementum</a:t>
            </a:r>
            <a:r>
              <a:rPr lang="en-US"/>
              <a:t> ante, id </a:t>
            </a:r>
            <a:r>
              <a:rPr lang="en-US" err="1"/>
              <a:t>varius</a:t>
            </a:r>
            <a:r>
              <a:rPr lang="en-US"/>
              <a:t> </a:t>
            </a:r>
            <a:r>
              <a:rPr lang="en-US" err="1"/>
              <a:t>orci</a:t>
            </a:r>
            <a:r>
              <a:rPr lang="en-US"/>
              <a:t>. Maecenas </a:t>
            </a:r>
            <a:r>
              <a:rPr lang="en-US" err="1"/>
              <a:t>interdum</a:t>
            </a:r>
            <a:r>
              <a:rPr lang="en-US"/>
              <a:t> ligula </a:t>
            </a:r>
            <a:r>
              <a:rPr lang="en-US" err="1"/>
              <a:t>eget</a:t>
            </a:r>
            <a:r>
              <a:rPr lang="en-US"/>
              <a:t> </a:t>
            </a:r>
            <a:r>
              <a:rPr lang="en-US" err="1"/>
              <a:t>consectetur</a:t>
            </a:r>
            <a:r>
              <a:rPr lang="en-US"/>
              <a:t> </a:t>
            </a:r>
            <a:r>
              <a:rPr lang="en-US" err="1"/>
              <a:t>feugiat</a:t>
            </a:r>
            <a:r>
              <a:rPr lang="en-US"/>
              <a:t>. </a:t>
            </a:r>
            <a:r>
              <a:rPr lang="en-US" err="1"/>
              <a:t>Praesent</a:t>
            </a:r>
            <a:r>
              <a:rPr lang="en-US"/>
              <a:t> </a:t>
            </a:r>
            <a:r>
              <a:rPr lang="en-US" err="1"/>
              <a:t>elit</a:t>
            </a:r>
            <a:r>
              <a:rPr lang="en-US"/>
              <a:t> </a:t>
            </a:r>
            <a:r>
              <a:rPr lang="en-US" err="1"/>
              <a:t>est</a:t>
            </a:r>
            <a:r>
              <a:rPr lang="en-US"/>
              <a:t>, </a:t>
            </a:r>
            <a:r>
              <a:rPr lang="en-US" err="1"/>
              <a:t>accumsan</a:t>
            </a:r>
            <a:r>
              <a:rPr lang="en-US"/>
              <a:t> </a:t>
            </a:r>
            <a:r>
              <a:rPr lang="en-US" err="1"/>
              <a:t>eget</a:t>
            </a:r>
            <a:r>
              <a:rPr lang="en-US"/>
              <a:t> </a:t>
            </a:r>
            <a:r>
              <a:rPr lang="en-US" err="1"/>
              <a:t>consectetur</a:t>
            </a:r>
            <a:r>
              <a:rPr lang="en-US"/>
              <a:t> ac, </a:t>
            </a:r>
            <a:r>
              <a:rPr lang="en-US" err="1"/>
              <a:t>lacinia</a:t>
            </a:r>
            <a:r>
              <a:rPr lang="en-US"/>
              <a:t> id mi. </a:t>
            </a:r>
            <a:endParaRPr lang="en-GB"/>
          </a:p>
        </p:txBody>
      </p:sp>
      <p:sp>
        <p:nvSpPr>
          <p:cNvPr id="20" name="Rectangle 19"/>
          <p:cNvSpPr/>
          <p:nvPr/>
        </p:nvSpPr>
        <p:spPr>
          <a:xfrm>
            <a:off x="2879131" y="3081491"/>
            <a:ext cx="148235" cy="900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endParaRPr>
          </a:p>
        </p:txBody>
      </p:sp>
      <p:sp>
        <p:nvSpPr>
          <p:cNvPr id="27" name="Text Placeholder 20"/>
          <p:cNvSpPr>
            <a:spLocks noGrp="1"/>
          </p:cNvSpPr>
          <p:nvPr>
            <p:ph type="body" sz="quarter" idx="21" hasCustomPrompt="1"/>
          </p:nvPr>
        </p:nvSpPr>
        <p:spPr>
          <a:xfrm>
            <a:off x="678360" y="3081491"/>
            <a:ext cx="2099451" cy="900000"/>
          </a:xfrm>
          <a:prstGeom prst="rect">
            <a:avLst/>
          </a:prstGeom>
        </p:spPr>
        <p:txBody>
          <a:bodyPr anchor="ctr"/>
          <a:lstStyle>
            <a:lvl1pPr marL="0" indent="0" algn="r">
              <a:buNone/>
              <a:defRPr lang="en-GB" sz="2400" b="1" kern="1200" dirty="0">
                <a:solidFill>
                  <a:srgbClr val="00B5B5"/>
                </a:solidFill>
                <a:latin typeface="+mn-lt"/>
                <a:ea typeface="+mn-ea"/>
                <a:cs typeface="+mn-cs"/>
              </a:defRPr>
            </a:lvl1pPr>
          </a:lstStyle>
          <a:p>
            <a:pPr lvl="0"/>
            <a:r>
              <a:rPr lang="en-US"/>
              <a:t>[Placeholder]</a:t>
            </a:r>
            <a:endParaRPr lang="en-GB"/>
          </a:p>
        </p:txBody>
      </p:sp>
      <p:sp>
        <p:nvSpPr>
          <p:cNvPr id="28" name="Text Placeholder 20"/>
          <p:cNvSpPr>
            <a:spLocks noGrp="1"/>
          </p:cNvSpPr>
          <p:nvPr>
            <p:ph type="body" sz="quarter" idx="22" hasCustomPrompt="1"/>
          </p:nvPr>
        </p:nvSpPr>
        <p:spPr>
          <a:xfrm>
            <a:off x="3128684" y="3081491"/>
            <a:ext cx="8341549" cy="900000"/>
          </a:xfrm>
          <a:prstGeom prst="rect">
            <a:avLst/>
          </a:prstGeom>
        </p:spPr>
        <p:txBody>
          <a:bodyPr anchor="ctr"/>
          <a:lstStyle>
            <a:lvl1pPr marL="0" indent="0" algn="l">
              <a:buNone/>
              <a:defRPr lang="en-GB" sz="1800" b="0" kern="1200" dirty="0">
                <a:solidFill>
                  <a:schemeClr val="tx1"/>
                </a:solidFill>
                <a:latin typeface="+mn-lt"/>
                <a:ea typeface="+mn-ea"/>
                <a:cs typeface="+mn-cs"/>
              </a:defRPr>
            </a:lvl1pPr>
          </a:lstStyle>
          <a:p>
            <a:pPr lvl="0"/>
            <a:r>
              <a:rPr lang="en-US" err="1"/>
              <a:t>Sed</a:t>
            </a:r>
            <a:r>
              <a:rPr lang="en-US"/>
              <a:t> ac </a:t>
            </a:r>
            <a:r>
              <a:rPr lang="en-US" err="1"/>
              <a:t>elementum</a:t>
            </a:r>
            <a:r>
              <a:rPr lang="en-US"/>
              <a:t> ante, id </a:t>
            </a:r>
            <a:r>
              <a:rPr lang="en-US" err="1"/>
              <a:t>varius</a:t>
            </a:r>
            <a:r>
              <a:rPr lang="en-US"/>
              <a:t> </a:t>
            </a:r>
            <a:r>
              <a:rPr lang="en-US" err="1"/>
              <a:t>orci</a:t>
            </a:r>
            <a:r>
              <a:rPr lang="en-US"/>
              <a:t>. Maecenas </a:t>
            </a:r>
            <a:r>
              <a:rPr lang="en-US" err="1"/>
              <a:t>interdum</a:t>
            </a:r>
            <a:r>
              <a:rPr lang="en-US"/>
              <a:t> ligula </a:t>
            </a:r>
            <a:r>
              <a:rPr lang="en-US" err="1"/>
              <a:t>eget</a:t>
            </a:r>
            <a:r>
              <a:rPr lang="en-US"/>
              <a:t> </a:t>
            </a:r>
            <a:r>
              <a:rPr lang="en-US" err="1"/>
              <a:t>consectetur</a:t>
            </a:r>
            <a:r>
              <a:rPr lang="en-US"/>
              <a:t> </a:t>
            </a:r>
            <a:r>
              <a:rPr lang="en-US" err="1"/>
              <a:t>feugiat</a:t>
            </a:r>
            <a:r>
              <a:rPr lang="en-US"/>
              <a:t>. </a:t>
            </a:r>
            <a:r>
              <a:rPr lang="en-US" err="1"/>
              <a:t>Praesent</a:t>
            </a:r>
            <a:r>
              <a:rPr lang="en-US"/>
              <a:t> </a:t>
            </a:r>
            <a:r>
              <a:rPr lang="en-US" err="1"/>
              <a:t>elit</a:t>
            </a:r>
            <a:r>
              <a:rPr lang="en-US"/>
              <a:t> </a:t>
            </a:r>
            <a:r>
              <a:rPr lang="en-US" err="1"/>
              <a:t>est</a:t>
            </a:r>
            <a:r>
              <a:rPr lang="en-US"/>
              <a:t>, </a:t>
            </a:r>
            <a:r>
              <a:rPr lang="en-US" err="1"/>
              <a:t>accumsan</a:t>
            </a:r>
            <a:r>
              <a:rPr lang="en-US"/>
              <a:t> </a:t>
            </a:r>
            <a:r>
              <a:rPr lang="en-US" err="1"/>
              <a:t>eget</a:t>
            </a:r>
            <a:r>
              <a:rPr lang="en-US"/>
              <a:t> </a:t>
            </a:r>
            <a:r>
              <a:rPr lang="en-US" err="1"/>
              <a:t>consectetur</a:t>
            </a:r>
            <a:r>
              <a:rPr lang="en-US"/>
              <a:t> ac, </a:t>
            </a:r>
            <a:r>
              <a:rPr lang="en-US" err="1"/>
              <a:t>lacinia</a:t>
            </a:r>
            <a:r>
              <a:rPr lang="en-US"/>
              <a:t> id mi. </a:t>
            </a:r>
            <a:endParaRPr lang="en-GB"/>
          </a:p>
        </p:txBody>
      </p:sp>
      <p:sp>
        <p:nvSpPr>
          <p:cNvPr id="29" name="Rectangle 28"/>
          <p:cNvSpPr/>
          <p:nvPr/>
        </p:nvSpPr>
        <p:spPr>
          <a:xfrm>
            <a:off x="2879131" y="4182525"/>
            <a:ext cx="148235" cy="900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endParaRPr>
          </a:p>
        </p:txBody>
      </p:sp>
      <p:sp>
        <p:nvSpPr>
          <p:cNvPr id="30" name="Text Placeholder 20"/>
          <p:cNvSpPr>
            <a:spLocks noGrp="1"/>
          </p:cNvSpPr>
          <p:nvPr>
            <p:ph type="body" sz="quarter" idx="23" hasCustomPrompt="1"/>
          </p:nvPr>
        </p:nvSpPr>
        <p:spPr>
          <a:xfrm>
            <a:off x="678360" y="4182525"/>
            <a:ext cx="2099451" cy="900000"/>
          </a:xfrm>
          <a:prstGeom prst="rect">
            <a:avLst/>
          </a:prstGeom>
        </p:spPr>
        <p:txBody>
          <a:bodyPr anchor="ctr"/>
          <a:lstStyle>
            <a:lvl1pPr marL="0" indent="0" algn="r">
              <a:buNone/>
              <a:defRPr lang="en-GB" sz="2400" b="1" kern="1200" dirty="0">
                <a:solidFill>
                  <a:srgbClr val="79AF02"/>
                </a:solidFill>
                <a:latin typeface="+mn-lt"/>
                <a:ea typeface="+mn-ea"/>
                <a:cs typeface="+mn-cs"/>
              </a:defRPr>
            </a:lvl1pPr>
          </a:lstStyle>
          <a:p>
            <a:pPr lvl="0"/>
            <a:r>
              <a:rPr lang="en-US"/>
              <a:t>[Placeholder]</a:t>
            </a:r>
            <a:endParaRPr lang="en-GB"/>
          </a:p>
        </p:txBody>
      </p:sp>
      <p:sp>
        <p:nvSpPr>
          <p:cNvPr id="31" name="Text Placeholder 20"/>
          <p:cNvSpPr>
            <a:spLocks noGrp="1"/>
          </p:cNvSpPr>
          <p:nvPr>
            <p:ph type="body" sz="quarter" idx="24" hasCustomPrompt="1"/>
          </p:nvPr>
        </p:nvSpPr>
        <p:spPr>
          <a:xfrm>
            <a:off x="3128684" y="4182525"/>
            <a:ext cx="8341549" cy="900000"/>
          </a:xfrm>
          <a:prstGeom prst="rect">
            <a:avLst/>
          </a:prstGeom>
        </p:spPr>
        <p:txBody>
          <a:bodyPr anchor="ctr"/>
          <a:lstStyle>
            <a:lvl1pPr marL="0" indent="0" algn="l">
              <a:buNone/>
              <a:defRPr lang="en-GB" sz="1800" b="0" kern="1200" dirty="0">
                <a:solidFill>
                  <a:schemeClr val="tx1"/>
                </a:solidFill>
                <a:latin typeface="+mn-lt"/>
                <a:ea typeface="+mn-ea"/>
                <a:cs typeface="+mn-cs"/>
              </a:defRPr>
            </a:lvl1pPr>
          </a:lstStyle>
          <a:p>
            <a:pPr lvl="0"/>
            <a:r>
              <a:rPr lang="en-US" err="1"/>
              <a:t>Sed</a:t>
            </a:r>
            <a:r>
              <a:rPr lang="en-US"/>
              <a:t> ac </a:t>
            </a:r>
            <a:r>
              <a:rPr lang="en-US" err="1"/>
              <a:t>elementum</a:t>
            </a:r>
            <a:r>
              <a:rPr lang="en-US"/>
              <a:t> ante, id </a:t>
            </a:r>
            <a:r>
              <a:rPr lang="en-US" err="1"/>
              <a:t>varius</a:t>
            </a:r>
            <a:r>
              <a:rPr lang="en-US"/>
              <a:t> </a:t>
            </a:r>
            <a:r>
              <a:rPr lang="en-US" err="1"/>
              <a:t>orci</a:t>
            </a:r>
            <a:r>
              <a:rPr lang="en-US"/>
              <a:t>. Maecenas </a:t>
            </a:r>
            <a:r>
              <a:rPr lang="en-US" err="1"/>
              <a:t>interdum</a:t>
            </a:r>
            <a:r>
              <a:rPr lang="en-US"/>
              <a:t> ligula </a:t>
            </a:r>
            <a:r>
              <a:rPr lang="en-US" err="1"/>
              <a:t>eget</a:t>
            </a:r>
            <a:r>
              <a:rPr lang="en-US"/>
              <a:t> </a:t>
            </a:r>
            <a:r>
              <a:rPr lang="en-US" err="1"/>
              <a:t>consectetur</a:t>
            </a:r>
            <a:r>
              <a:rPr lang="en-US"/>
              <a:t> </a:t>
            </a:r>
            <a:r>
              <a:rPr lang="en-US" err="1"/>
              <a:t>feugiat</a:t>
            </a:r>
            <a:r>
              <a:rPr lang="en-US"/>
              <a:t>. </a:t>
            </a:r>
            <a:r>
              <a:rPr lang="en-US" err="1"/>
              <a:t>Praesent</a:t>
            </a:r>
            <a:r>
              <a:rPr lang="en-US"/>
              <a:t> </a:t>
            </a:r>
            <a:r>
              <a:rPr lang="en-US" err="1"/>
              <a:t>elit</a:t>
            </a:r>
            <a:r>
              <a:rPr lang="en-US"/>
              <a:t> </a:t>
            </a:r>
            <a:r>
              <a:rPr lang="en-US" err="1"/>
              <a:t>est</a:t>
            </a:r>
            <a:r>
              <a:rPr lang="en-US"/>
              <a:t>, </a:t>
            </a:r>
            <a:r>
              <a:rPr lang="en-US" err="1"/>
              <a:t>accumsan</a:t>
            </a:r>
            <a:r>
              <a:rPr lang="en-US"/>
              <a:t> </a:t>
            </a:r>
            <a:r>
              <a:rPr lang="en-US" err="1"/>
              <a:t>eget</a:t>
            </a:r>
            <a:r>
              <a:rPr lang="en-US"/>
              <a:t> </a:t>
            </a:r>
            <a:r>
              <a:rPr lang="en-US" err="1"/>
              <a:t>consectetur</a:t>
            </a:r>
            <a:r>
              <a:rPr lang="en-US"/>
              <a:t> ac, </a:t>
            </a:r>
            <a:r>
              <a:rPr lang="en-US" err="1"/>
              <a:t>lacinia</a:t>
            </a:r>
            <a:r>
              <a:rPr lang="en-US"/>
              <a:t> id mi. </a:t>
            </a:r>
            <a:endParaRPr lang="en-GB"/>
          </a:p>
        </p:txBody>
      </p:sp>
      <p:sp>
        <p:nvSpPr>
          <p:cNvPr id="32" name="Rectangle 31"/>
          <p:cNvSpPr/>
          <p:nvPr/>
        </p:nvSpPr>
        <p:spPr>
          <a:xfrm>
            <a:off x="2885391" y="5259835"/>
            <a:ext cx="148235" cy="900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solidFill>
                <a:schemeClr val="accent1"/>
              </a:solidFill>
            </a:endParaRPr>
          </a:p>
        </p:txBody>
      </p:sp>
      <p:sp>
        <p:nvSpPr>
          <p:cNvPr id="33" name="Text Placeholder 20"/>
          <p:cNvSpPr>
            <a:spLocks noGrp="1"/>
          </p:cNvSpPr>
          <p:nvPr>
            <p:ph type="body" sz="quarter" idx="25" hasCustomPrompt="1"/>
          </p:nvPr>
        </p:nvSpPr>
        <p:spPr>
          <a:xfrm>
            <a:off x="678360" y="5259835"/>
            <a:ext cx="2099451" cy="900000"/>
          </a:xfrm>
          <a:prstGeom prst="rect">
            <a:avLst/>
          </a:prstGeom>
        </p:spPr>
        <p:txBody>
          <a:bodyPr anchor="ctr"/>
          <a:lstStyle>
            <a:lvl1pPr marL="0" indent="0" algn="r">
              <a:buNone/>
              <a:defRPr lang="en-GB" sz="2400" b="1" kern="1200" dirty="0">
                <a:solidFill>
                  <a:srgbClr val="6C016F"/>
                </a:solidFill>
                <a:latin typeface="+mn-lt"/>
                <a:ea typeface="+mn-ea"/>
                <a:cs typeface="+mn-cs"/>
              </a:defRPr>
            </a:lvl1pPr>
          </a:lstStyle>
          <a:p>
            <a:pPr lvl="0"/>
            <a:r>
              <a:rPr lang="en-US"/>
              <a:t>[Placeholder]</a:t>
            </a:r>
            <a:endParaRPr lang="en-GB"/>
          </a:p>
        </p:txBody>
      </p:sp>
      <p:sp>
        <p:nvSpPr>
          <p:cNvPr id="34" name="Text Placeholder 20"/>
          <p:cNvSpPr>
            <a:spLocks noGrp="1"/>
          </p:cNvSpPr>
          <p:nvPr>
            <p:ph type="body" sz="quarter" idx="26" hasCustomPrompt="1"/>
          </p:nvPr>
        </p:nvSpPr>
        <p:spPr>
          <a:xfrm>
            <a:off x="3128684" y="5259835"/>
            <a:ext cx="8341549" cy="900000"/>
          </a:xfrm>
          <a:prstGeom prst="rect">
            <a:avLst/>
          </a:prstGeom>
        </p:spPr>
        <p:txBody>
          <a:bodyPr anchor="ctr"/>
          <a:lstStyle>
            <a:lvl1pPr marL="0" indent="0" algn="l">
              <a:buNone/>
              <a:defRPr lang="en-GB" sz="1800" b="0" kern="1200" dirty="0">
                <a:solidFill>
                  <a:schemeClr val="tx1"/>
                </a:solidFill>
                <a:latin typeface="+mn-lt"/>
                <a:ea typeface="+mn-ea"/>
                <a:cs typeface="+mn-cs"/>
              </a:defRPr>
            </a:lvl1pPr>
          </a:lstStyle>
          <a:p>
            <a:pPr lvl="0"/>
            <a:r>
              <a:rPr lang="en-US" err="1"/>
              <a:t>Sed</a:t>
            </a:r>
            <a:r>
              <a:rPr lang="en-US"/>
              <a:t> ac </a:t>
            </a:r>
            <a:r>
              <a:rPr lang="en-US" err="1"/>
              <a:t>elementum</a:t>
            </a:r>
            <a:r>
              <a:rPr lang="en-US"/>
              <a:t> ante, id </a:t>
            </a:r>
            <a:r>
              <a:rPr lang="en-US" err="1"/>
              <a:t>varius</a:t>
            </a:r>
            <a:r>
              <a:rPr lang="en-US"/>
              <a:t> </a:t>
            </a:r>
            <a:r>
              <a:rPr lang="en-US" err="1"/>
              <a:t>orci</a:t>
            </a:r>
            <a:r>
              <a:rPr lang="en-US"/>
              <a:t>. Maecenas </a:t>
            </a:r>
            <a:r>
              <a:rPr lang="en-US" err="1"/>
              <a:t>interdum</a:t>
            </a:r>
            <a:r>
              <a:rPr lang="en-US"/>
              <a:t> ligula </a:t>
            </a:r>
            <a:r>
              <a:rPr lang="en-US" err="1"/>
              <a:t>eget</a:t>
            </a:r>
            <a:r>
              <a:rPr lang="en-US"/>
              <a:t> </a:t>
            </a:r>
            <a:r>
              <a:rPr lang="en-US" err="1"/>
              <a:t>consectetur</a:t>
            </a:r>
            <a:r>
              <a:rPr lang="en-US"/>
              <a:t> </a:t>
            </a:r>
            <a:r>
              <a:rPr lang="en-US" err="1"/>
              <a:t>feugiat</a:t>
            </a:r>
            <a:r>
              <a:rPr lang="en-US"/>
              <a:t>. </a:t>
            </a:r>
            <a:r>
              <a:rPr lang="en-US" err="1"/>
              <a:t>Praesent</a:t>
            </a:r>
            <a:r>
              <a:rPr lang="en-US"/>
              <a:t> </a:t>
            </a:r>
            <a:r>
              <a:rPr lang="en-US" err="1"/>
              <a:t>elit</a:t>
            </a:r>
            <a:r>
              <a:rPr lang="en-US"/>
              <a:t> </a:t>
            </a:r>
            <a:r>
              <a:rPr lang="en-US" err="1"/>
              <a:t>est</a:t>
            </a:r>
            <a:r>
              <a:rPr lang="en-US"/>
              <a:t>, </a:t>
            </a:r>
            <a:r>
              <a:rPr lang="en-US" err="1"/>
              <a:t>accumsan</a:t>
            </a:r>
            <a:r>
              <a:rPr lang="en-US"/>
              <a:t> </a:t>
            </a:r>
            <a:r>
              <a:rPr lang="en-US" err="1"/>
              <a:t>eget</a:t>
            </a:r>
            <a:r>
              <a:rPr lang="en-US"/>
              <a:t> </a:t>
            </a:r>
            <a:r>
              <a:rPr lang="en-US" err="1"/>
              <a:t>consectetur</a:t>
            </a:r>
            <a:r>
              <a:rPr lang="en-US"/>
              <a:t> ac, </a:t>
            </a:r>
            <a:r>
              <a:rPr lang="en-US" err="1"/>
              <a:t>lacinia</a:t>
            </a:r>
            <a:r>
              <a:rPr lang="en-US"/>
              <a:t> id mi. </a:t>
            </a:r>
            <a:endParaRPr lang="en-GB"/>
          </a:p>
        </p:txBody>
      </p:sp>
      <p:sp>
        <p:nvSpPr>
          <p:cNvPr id="4" name="Slide Number Placeholder 3"/>
          <p:cNvSpPr>
            <a:spLocks noGrp="1"/>
          </p:cNvSpPr>
          <p:nvPr>
            <p:ph type="sldNum" sz="quarter" idx="29"/>
          </p:nvPr>
        </p:nvSpPr>
        <p:spPr>
          <a:xfrm>
            <a:off x="8610600" y="6356351"/>
            <a:ext cx="2743200" cy="365125"/>
          </a:xfrm>
          <a:prstGeom prst="rect">
            <a:avLst/>
          </a:prstGeom>
        </p:spPr>
        <p:txBody>
          <a:bodyPr/>
          <a:lstStyle/>
          <a:p>
            <a:fld id="{64D0F50C-9185-4526-AB02-6C62D29379F1}" type="slidenum">
              <a:rPr lang="en-US" smtClean="0"/>
              <a:t>‹#›</a:t>
            </a:fld>
            <a:endParaRPr lang="en-US"/>
          </a:p>
        </p:txBody>
      </p:sp>
      <p:sp>
        <p:nvSpPr>
          <p:cNvPr id="22" name="Text Placeholder 13"/>
          <p:cNvSpPr>
            <a:spLocks noGrp="1"/>
          </p:cNvSpPr>
          <p:nvPr>
            <p:ph type="body" sz="quarter" idx="14" hasCustomPrompt="1"/>
          </p:nvPr>
        </p:nvSpPr>
        <p:spPr>
          <a:xfrm>
            <a:off x="515938" y="1148508"/>
            <a:ext cx="11160125" cy="670859"/>
          </a:xfrm>
          <a:prstGeom prst="rect">
            <a:avLst/>
          </a:prstGeom>
          <a:solidFill>
            <a:schemeClr val="bg1">
              <a:lumMod val="95000"/>
            </a:schemeClr>
          </a:solidFill>
        </p:spPr>
        <p:txBody>
          <a:bodyPr anchor="ctr">
            <a:normAutofit/>
          </a:bodyPr>
          <a:lstStyle>
            <a:lvl1pPr marL="0" indent="0" algn="ctr">
              <a:buNone/>
              <a:defRPr sz="1400" baseline="0">
                <a:solidFill>
                  <a:schemeClr val="tx1"/>
                </a:solidFill>
                <a:latin typeface="+mn-lt"/>
              </a:defRPr>
            </a:lvl1pPr>
            <a:lvl2pPr marL="457189" indent="0">
              <a:buNone/>
              <a:defRPr/>
            </a:lvl2pPr>
            <a:lvl3pPr marL="914377" indent="0">
              <a:buNone/>
              <a:defRPr/>
            </a:lvl3pPr>
            <a:lvl4pPr marL="1371566" indent="0">
              <a:buNone/>
              <a:defRPr/>
            </a:lvl4pPr>
            <a:lvl5pPr marL="1828754" indent="0">
              <a:buNone/>
              <a:defRPr/>
            </a:lvl5pPr>
          </a:lstStyle>
          <a:p>
            <a:pPr lvl="0"/>
            <a:r>
              <a:rPr lang="en-US"/>
              <a:t>This is a placeholder for a short introduction text to the slide. </a:t>
            </a:r>
            <a:r>
              <a:rPr lang="en-US" err="1"/>
              <a:t>Aliquam</a:t>
            </a:r>
            <a:r>
              <a:rPr lang="en-US"/>
              <a:t> </a:t>
            </a:r>
            <a:r>
              <a:rPr lang="en-US" err="1"/>
              <a:t>erat</a:t>
            </a:r>
            <a:r>
              <a:rPr lang="en-US"/>
              <a:t> </a:t>
            </a:r>
            <a:r>
              <a:rPr lang="en-US" err="1"/>
              <a:t>volutpat</a:t>
            </a:r>
            <a:r>
              <a:rPr lang="en-US"/>
              <a:t>. </a:t>
            </a:r>
            <a:br>
              <a:rPr lang="en-US"/>
            </a:br>
            <a:r>
              <a:rPr lang="en-US"/>
              <a:t>Nam vitae </a:t>
            </a:r>
            <a:r>
              <a:rPr lang="en-US" err="1"/>
              <a:t>vulputate</a:t>
            </a:r>
            <a:r>
              <a:rPr lang="en-US"/>
              <a:t> </a:t>
            </a:r>
            <a:r>
              <a:rPr lang="en-US" err="1"/>
              <a:t>tortor</a:t>
            </a:r>
            <a:r>
              <a:rPr lang="en-US"/>
              <a:t>. Nam </a:t>
            </a:r>
            <a:r>
              <a:rPr lang="en-US" err="1"/>
              <a:t>eget</a:t>
            </a:r>
            <a:r>
              <a:rPr lang="en-US"/>
              <a:t> </a:t>
            </a:r>
            <a:r>
              <a:rPr lang="en-US" err="1"/>
              <a:t>metus</a:t>
            </a:r>
            <a:r>
              <a:rPr lang="en-US"/>
              <a:t> </a:t>
            </a:r>
            <a:r>
              <a:rPr lang="en-US" err="1"/>
              <a:t>leo</a:t>
            </a:r>
            <a:r>
              <a:rPr lang="en-US"/>
              <a:t>. Maecenas dictum ex </a:t>
            </a:r>
            <a:r>
              <a:rPr lang="en-US" err="1"/>
              <a:t>sed</a:t>
            </a:r>
            <a:r>
              <a:rPr lang="en-US"/>
              <a:t> </a:t>
            </a:r>
            <a:r>
              <a:rPr lang="en-US" err="1"/>
              <a:t>neque</a:t>
            </a:r>
            <a:r>
              <a:rPr lang="en-US"/>
              <a:t> cursus </a:t>
            </a:r>
            <a:r>
              <a:rPr lang="en-US" err="1"/>
              <a:t>eleifend</a:t>
            </a:r>
            <a:r>
              <a:rPr lang="en-US"/>
              <a:t>. </a:t>
            </a:r>
            <a:r>
              <a:rPr lang="en-US" err="1"/>
              <a:t>Cras</a:t>
            </a:r>
            <a:r>
              <a:rPr lang="en-US"/>
              <a:t> </a:t>
            </a:r>
            <a:r>
              <a:rPr lang="en-US" err="1"/>
              <a:t>luctus</a:t>
            </a:r>
            <a:r>
              <a:rPr lang="en-US"/>
              <a:t> </a:t>
            </a:r>
            <a:r>
              <a:rPr lang="en-US" err="1"/>
              <a:t>bibendum</a:t>
            </a:r>
            <a:r>
              <a:rPr lang="en-US"/>
              <a:t> pharetra.</a:t>
            </a:r>
            <a:endParaRPr lang="en-GB"/>
          </a:p>
        </p:txBody>
      </p:sp>
      <p:sp>
        <p:nvSpPr>
          <p:cNvPr id="26" name="Rectangle 25"/>
          <p:cNvSpPr/>
          <p:nvPr/>
        </p:nvSpPr>
        <p:spPr>
          <a:xfrm>
            <a:off x="2879131" y="1980457"/>
            <a:ext cx="148235" cy="900000"/>
          </a:xfrm>
          <a:prstGeom prst="rect">
            <a:avLst/>
          </a:prstGeom>
          <a:solidFill>
            <a:srgbClr val="02224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solidFill>
                <a:schemeClr val="accent1"/>
              </a:solidFill>
            </a:endParaRPr>
          </a:p>
        </p:txBody>
      </p:sp>
      <p:sp>
        <p:nvSpPr>
          <p:cNvPr id="35" name="Rectangle 34"/>
          <p:cNvSpPr/>
          <p:nvPr/>
        </p:nvSpPr>
        <p:spPr>
          <a:xfrm>
            <a:off x="2879131" y="3081491"/>
            <a:ext cx="148235" cy="900000"/>
          </a:xfrm>
          <a:prstGeom prst="rect">
            <a:avLst/>
          </a:prstGeom>
          <a:solidFill>
            <a:srgbClr val="00B5B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solidFill>
                <a:schemeClr val="accent1"/>
              </a:solidFill>
            </a:endParaRPr>
          </a:p>
        </p:txBody>
      </p:sp>
      <p:sp>
        <p:nvSpPr>
          <p:cNvPr id="36" name="Rectangle 35"/>
          <p:cNvSpPr/>
          <p:nvPr/>
        </p:nvSpPr>
        <p:spPr>
          <a:xfrm>
            <a:off x="2879131" y="4182525"/>
            <a:ext cx="148235" cy="900000"/>
          </a:xfrm>
          <a:prstGeom prst="rect">
            <a:avLst/>
          </a:prstGeom>
          <a:solidFill>
            <a:srgbClr val="79AF0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solidFill>
                <a:schemeClr val="accent1"/>
              </a:solidFill>
            </a:endParaRPr>
          </a:p>
        </p:txBody>
      </p:sp>
      <p:sp>
        <p:nvSpPr>
          <p:cNvPr id="37" name="Rectangle 36"/>
          <p:cNvSpPr/>
          <p:nvPr/>
        </p:nvSpPr>
        <p:spPr>
          <a:xfrm>
            <a:off x="2885391" y="5259835"/>
            <a:ext cx="148235" cy="900000"/>
          </a:xfrm>
          <a:prstGeom prst="rect">
            <a:avLst/>
          </a:prstGeom>
          <a:solidFill>
            <a:srgbClr val="6C016F"/>
          </a:solidFill>
          <a:ln>
            <a:solidFill>
              <a:srgbClr val="6C016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noProof="0">
              <a:solidFill>
                <a:schemeClr val="accent1"/>
              </a:solidFill>
            </a:endParaRPr>
          </a:p>
        </p:txBody>
      </p:sp>
      <p:sp>
        <p:nvSpPr>
          <p:cNvPr id="23" name="Title 1"/>
          <p:cNvSpPr>
            <a:spLocks noGrp="1"/>
          </p:cNvSpPr>
          <p:nvPr>
            <p:ph type="title" hasCustomPrompt="1"/>
          </p:nvPr>
        </p:nvSpPr>
        <p:spPr>
          <a:xfrm>
            <a:off x="1022944" y="164637"/>
            <a:ext cx="10472648" cy="864096"/>
          </a:xfrm>
        </p:spPr>
        <p:txBody>
          <a:bodyPr>
            <a:normAutofit/>
          </a:bodyPr>
          <a:lstStyle>
            <a:lvl1pPr>
              <a:defRPr sz="2667" b="1" baseline="0">
                <a:solidFill>
                  <a:srgbClr val="022249"/>
                </a:solidFill>
              </a:defRPr>
            </a:lvl1pPr>
          </a:lstStyle>
          <a:p>
            <a:r>
              <a:rPr lang="en-US"/>
              <a:t>Click to edit slide title style</a:t>
            </a:r>
            <a:br>
              <a:rPr lang="en-US"/>
            </a:br>
            <a:r>
              <a:rPr lang="en-US"/>
              <a:t>Slide title can be extended to two lines</a:t>
            </a:r>
            <a:endParaRPr lang="en-GB"/>
          </a:p>
        </p:txBody>
      </p:sp>
    </p:spTree>
    <p:extLst>
      <p:ext uri="{BB962C8B-B14F-4D97-AF65-F5344CB8AC3E}">
        <p14:creationId xmlns:p14="http://schemas.microsoft.com/office/powerpoint/2010/main" val="26622064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Last slide">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82" y="0"/>
            <a:ext cx="12191237" cy="6858000"/>
          </a:xfrm>
          <a:prstGeom prst="rect">
            <a:avLst/>
          </a:prstGeom>
        </p:spPr>
      </p:pic>
      <p:sp>
        <p:nvSpPr>
          <p:cNvPr id="6" name="Text Placeholder 14"/>
          <p:cNvSpPr>
            <a:spLocks noGrp="1"/>
          </p:cNvSpPr>
          <p:nvPr>
            <p:ph type="body" sz="quarter" idx="14" hasCustomPrompt="1"/>
          </p:nvPr>
        </p:nvSpPr>
        <p:spPr>
          <a:xfrm>
            <a:off x="2044954" y="2900942"/>
            <a:ext cx="8102093" cy="1056117"/>
          </a:xfrm>
          <a:prstGeom prst="rect">
            <a:avLst/>
          </a:prstGeom>
        </p:spPr>
        <p:txBody>
          <a:bodyPr anchor="ctr">
            <a:normAutofit/>
          </a:bodyPr>
          <a:lstStyle>
            <a:lvl1pPr marL="0" marR="0" indent="0" algn="ctr" defTabSz="914377" rtl="0" eaLnBrk="1" fontAlgn="auto" latinLnBrk="0" hangingPunct="1">
              <a:lnSpc>
                <a:spcPct val="90000"/>
              </a:lnSpc>
              <a:spcBef>
                <a:spcPts val="0"/>
              </a:spcBef>
              <a:spcAft>
                <a:spcPts val="0"/>
              </a:spcAft>
              <a:buClrTx/>
              <a:buSzTx/>
              <a:buFont typeface="Arial" panose="020B0604020202020204" pitchFamily="34" charset="0"/>
              <a:buNone/>
              <a:tabLst/>
              <a:defRPr sz="5333" b="1" baseline="0">
                <a:solidFill>
                  <a:schemeClr val="bg1"/>
                </a:solidFill>
              </a:defRPr>
            </a:lvl1pPr>
            <a:lvl2pPr marL="457189" indent="0" algn="ctr">
              <a:buNone/>
              <a:defRPr/>
            </a:lvl2pPr>
            <a:lvl3pPr marL="914377" indent="0" algn="ctr">
              <a:buNone/>
              <a:defRPr/>
            </a:lvl3pPr>
            <a:lvl4pPr marL="1371566" indent="0" algn="ctr">
              <a:buNone/>
              <a:defRPr/>
            </a:lvl4pPr>
            <a:lvl5pPr marL="1828754" indent="0" algn="ctr">
              <a:buNone/>
              <a:defRPr/>
            </a:lvl5pPr>
          </a:lstStyle>
          <a:p>
            <a:pPr lvl="0"/>
            <a:r>
              <a:rPr lang="en-US"/>
              <a:t>Thank you or </a:t>
            </a:r>
            <a:r>
              <a:rPr lang="en-US" err="1"/>
              <a:t>QnA</a:t>
            </a:r>
            <a:endParaRPr lang="en-US"/>
          </a:p>
        </p:txBody>
      </p:sp>
    </p:spTree>
    <p:extLst>
      <p:ext uri="{BB962C8B-B14F-4D97-AF65-F5344CB8AC3E}">
        <p14:creationId xmlns:p14="http://schemas.microsoft.com/office/powerpoint/2010/main" val="324103576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946257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7C876E-50BE-209D-10D6-47527144FBA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26F9C78-5E51-5B38-E13A-13A8D91776E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8D3E89B-23DD-53AF-BD72-EE6D674D5D80}"/>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5" name="Footer Placeholder 4">
            <a:extLst>
              <a:ext uri="{FF2B5EF4-FFF2-40B4-BE49-F238E27FC236}">
                <a16:creationId xmlns:a16="http://schemas.microsoft.com/office/drawing/2014/main" id="{B9078F35-3BB4-4063-D009-123B6E193D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E29147C-B7E5-85B8-91F2-458CD6A8C95C}"/>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42244168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972DCF-D6AA-4130-AAE4-E29D477CBCF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57C8E6B-5B73-76AE-916C-6295F11BC6F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A8E1B0E-ADA1-9DA7-4C64-278ABF783AA7}"/>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5" name="Footer Placeholder 4">
            <a:extLst>
              <a:ext uri="{FF2B5EF4-FFF2-40B4-BE49-F238E27FC236}">
                <a16:creationId xmlns:a16="http://schemas.microsoft.com/office/drawing/2014/main" id="{C43251B6-B1C0-373F-5979-87D933B0F1D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90800D6-3A68-6635-18FC-4003B23D7F88}"/>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32748569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92D47-2712-0F7F-BC2A-6E4BD7BD7EE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4EF625A-993D-6638-03ED-1BC22F6091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260E312-1EE5-F175-09FE-86BCAE34811C}"/>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5" name="Footer Placeholder 4">
            <a:extLst>
              <a:ext uri="{FF2B5EF4-FFF2-40B4-BE49-F238E27FC236}">
                <a16:creationId xmlns:a16="http://schemas.microsoft.com/office/drawing/2014/main" id="{9B521711-E2CF-16C2-4680-2959583CA78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2EC4536-C3E8-999E-2051-819CAAE26604}"/>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18055280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8A88F-4A57-04D3-B365-21170F21C2E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9B1A0B7-2F66-4B54-68E3-52136250BA8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1C5AE18-FA2B-EFC0-C578-5FDA68B629A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55626F-8ECD-B4F8-8E0F-78C40718E1B8}"/>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6" name="Footer Placeholder 5">
            <a:extLst>
              <a:ext uri="{FF2B5EF4-FFF2-40B4-BE49-F238E27FC236}">
                <a16:creationId xmlns:a16="http://schemas.microsoft.com/office/drawing/2014/main" id="{14878C8E-9207-7BB4-1ABA-7507AE0E755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23B0A1B-DD12-325C-D3F8-3719BDD749AE}"/>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206657157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4691B4-F305-6AE4-9905-471030DFCD0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5F2C1AB-5963-B0AD-0441-679C37D760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CB9C4FA-DAAD-BCE8-4219-536159DB136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6E75F89-184E-4165-E970-0C42CA6B27F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A94FEC5-228B-B030-ADBA-45A85082D0B3}"/>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706254-EB73-1A19-4E46-8987447F3364}"/>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8" name="Footer Placeholder 7">
            <a:extLst>
              <a:ext uri="{FF2B5EF4-FFF2-40B4-BE49-F238E27FC236}">
                <a16:creationId xmlns:a16="http://schemas.microsoft.com/office/drawing/2014/main" id="{326D4853-EAEA-1E98-6623-F7CF82D2068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C301C9-8C2E-55B3-0EBE-25079A5B76D9}"/>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336283258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E4E64A-36CE-8675-EC2C-407B6F4FBE4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89B18B-8FB9-F94F-E643-5AED517DAD50}"/>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4" name="Footer Placeholder 3">
            <a:extLst>
              <a:ext uri="{FF2B5EF4-FFF2-40B4-BE49-F238E27FC236}">
                <a16:creationId xmlns:a16="http://schemas.microsoft.com/office/drawing/2014/main" id="{9DA8D01B-E8A2-9775-C4B4-948D950B0F2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A2264F0-3AA5-4017-4BF2-A8F60B9B2C63}"/>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393590849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6DE45A9-7A73-6A35-2D35-78A894ED6325}"/>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3" name="Footer Placeholder 2">
            <a:extLst>
              <a:ext uri="{FF2B5EF4-FFF2-40B4-BE49-F238E27FC236}">
                <a16:creationId xmlns:a16="http://schemas.microsoft.com/office/drawing/2014/main" id="{76163093-D072-E7B3-B9C4-ADD620688EB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2F7C40F-3044-6AEF-3A99-65C1D4E77F92}"/>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258882331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D9C83-53F1-B32A-9AF4-5FB9C04AB0E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7225EC5-B7A7-7E98-3082-D22A7F2F8ED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6EA4B84-C3E9-37B4-CB07-86AFA6F1CD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EF5BB3B-10BE-E430-5037-31AA4A69A2C6}"/>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6" name="Footer Placeholder 5">
            <a:extLst>
              <a:ext uri="{FF2B5EF4-FFF2-40B4-BE49-F238E27FC236}">
                <a16:creationId xmlns:a16="http://schemas.microsoft.com/office/drawing/2014/main" id="{9E2702EA-46C0-62AC-8AE5-DC6F0011F0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38F8FA-E2A1-7C2E-FC68-4CF0DA8E1A59}"/>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185704286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9A58C4-072B-3722-9E7B-44A56FB47F2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167C3C-2BE1-A066-E28B-94FE528480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663742-6696-9A77-ACB5-873DF520B2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8186E61-5D75-E36A-5FF4-A16B5070E5D3}"/>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6" name="Footer Placeholder 5">
            <a:extLst>
              <a:ext uri="{FF2B5EF4-FFF2-40B4-BE49-F238E27FC236}">
                <a16:creationId xmlns:a16="http://schemas.microsoft.com/office/drawing/2014/main" id="{79A686F2-ACC6-DDF5-6869-C925AC20EB5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F7E3C19-7F16-0A8C-DBD5-5E576EFC1FE5}"/>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29185220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F134A0-B5B6-F7A5-9C51-1F5CF673CC2A}"/>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618AFFA-A6BA-9B7B-0F5E-9A4F9F68826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0BAB07D-05F3-340B-B1F6-0A456695A611}"/>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5" name="Footer Placeholder 4">
            <a:extLst>
              <a:ext uri="{FF2B5EF4-FFF2-40B4-BE49-F238E27FC236}">
                <a16:creationId xmlns:a16="http://schemas.microsoft.com/office/drawing/2014/main" id="{AECAD0DB-7AD3-6C6E-7EE7-1DFD66C489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7690BB-11F9-1C4D-45CA-A3B522DE3633}"/>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9327585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B1E047-BF13-C400-AEFB-F3D5CBA29F7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78D2490-7779-4E5D-CD77-BB675B0E444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E409FFC-DBEE-4424-01A8-6A8DD8137CA6}"/>
              </a:ext>
            </a:extLst>
          </p:cNvPr>
          <p:cNvSpPr>
            <a:spLocks noGrp="1"/>
          </p:cNvSpPr>
          <p:nvPr>
            <p:ph type="dt" sz="half" idx="10"/>
          </p:nvPr>
        </p:nvSpPr>
        <p:spPr/>
        <p:txBody>
          <a:bodyPr/>
          <a:lstStyle/>
          <a:p>
            <a:fld id="{592DE0E6-D220-4831-9E0D-6FDB4F2E8872}" type="datetimeFigureOut">
              <a:rPr lang="en-US" smtClean="0"/>
              <a:t>24-Sep-2026</a:t>
            </a:fld>
            <a:endParaRPr lang="en-US"/>
          </a:p>
        </p:txBody>
      </p:sp>
      <p:sp>
        <p:nvSpPr>
          <p:cNvPr id="5" name="Footer Placeholder 4">
            <a:extLst>
              <a:ext uri="{FF2B5EF4-FFF2-40B4-BE49-F238E27FC236}">
                <a16:creationId xmlns:a16="http://schemas.microsoft.com/office/drawing/2014/main" id="{7D176041-FA3C-C6DF-B17B-3402A0F3124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05363DB-6925-9B24-1B27-11F0108A9233}"/>
              </a:ext>
            </a:extLst>
          </p:cNvPr>
          <p:cNvSpPr>
            <a:spLocks noGrp="1"/>
          </p:cNvSpPr>
          <p:nvPr>
            <p:ph type="sldNum" sz="quarter" idx="12"/>
          </p:nvPr>
        </p:nvSpPr>
        <p:spPr/>
        <p:txBody>
          <a:bodyPr/>
          <a:lstStyle/>
          <a:p>
            <a:fld id="{BEE8C387-B80F-4E2B-8AE8-2A1FDB49C4A9}" type="slidenum">
              <a:rPr lang="en-US" smtClean="0"/>
              <a:t>‹#›</a:t>
            </a:fld>
            <a:endParaRPr lang="en-US"/>
          </a:p>
        </p:txBody>
      </p:sp>
    </p:spTree>
    <p:extLst>
      <p:ext uri="{BB962C8B-B14F-4D97-AF65-F5344CB8AC3E}">
        <p14:creationId xmlns:p14="http://schemas.microsoft.com/office/powerpoint/2010/main" val="9687216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2.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07435" y="204576"/>
            <a:ext cx="10753195" cy="748104"/>
          </a:xfrm>
          <a:prstGeom prst="rect">
            <a:avLst/>
          </a:prstGeom>
        </p:spPr>
        <p:txBody>
          <a:bodyPr vert="horz" lIns="91440" tIns="45720" rIns="91440" bIns="45720" rtlCol="0" anchor="ctr">
            <a:normAutofit/>
          </a:bodyPr>
          <a:lstStyle/>
          <a:p>
            <a:r>
              <a:rPr lang="en-US"/>
              <a:t>Click to edit slide title style</a:t>
            </a:r>
            <a:br>
              <a:rPr lang="en-US"/>
            </a:br>
            <a:r>
              <a:rPr lang="en-US"/>
              <a:t>Slide title can be extended to two lines</a:t>
            </a:r>
            <a:endParaRPr lang="en-GB"/>
          </a:p>
        </p:txBody>
      </p:sp>
      <p:sp>
        <p:nvSpPr>
          <p:cNvPr id="3" name="Text Placeholder 2"/>
          <p:cNvSpPr>
            <a:spLocks noGrp="1"/>
          </p:cNvSpPr>
          <p:nvPr>
            <p:ph type="body" idx="1"/>
          </p:nvPr>
        </p:nvSpPr>
        <p:spPr>
          <a:xfrm>
            <a:off x="838200" y="1220755"/>
            <a:ext cx="10515600" cy="4956209"/>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p:txBody>
      </p:sp>
      <p:sp>
        <p:nvSpPr>
          <p:cNvPr id="7" name="Title 1"/>
          <p:cNvSpPr txBox="1">
            <a:spLocks/>
          </p:cNvSpPr>
          <p:nvPr/>
        </p:nvSpPr>
        <p:spPr>
          <a:xfrm>
            <a:off x="239349" y="128527"/>
            <a:ext cx="11837224" cy="900207"/>
          </a:xfrm>
          <a:prstGeom prst="rect">
            <a:avLst/>
          </a:prstGeom>
          <a:solidFill>
            <a:srgbClr val="6FC5D5">
              <a:alpha val="14000"/>
            </a:srgbClr>
          </a:solidFill>
        </p:spPr>
        <p:txBody>
          <a:bodyPr/>
          <a:lstStyle>
            <a:lvl1pPr algn="l" defTabSz="914400" rtl="0" eaLnBrk="1" latinLnBrk="0" hangingPunct="1">
              <a:lnSpc>
                <a:spcPct val="90000"/>
              </a:lnSpc>
              <a:spcBef>
                <a:spcPct val="0"/>
              </a:spcBef>
              <a:buNone/>
              <a:defRPr sz="2400" kern="1200" baseline="0">
                <a:solidFill>
                  <a:schemeClr val="bg1">
                    <a:lumMod val="50000"/>
                  </a:schemeClr>
                </a:solidFill>
                <a:latin typeface="Arial Narrow" panose="020B0606020202030204" pitchFamily="34" charset="0"/>
                <a:ea typeface="+mj-ea"/>
                <a:cs typeface="+mj-cs"/>
              </a:defRPr>
            </a:lvl1pPr>
          </a:lstStyle>
          <a:p>
            <a:pPr marL="323992"/>
            <a:endParaRPr lang="es-ES" sz="2400" b="1"/>
          </a:p>
        </p:txBody>
      </p:sp>
      <p:pic>
        <p:nvPicPr>
          <p:cNvPr id="9" name="Picture 8"/>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528934" y="176531"/>
            <a:ext cx="387151" cy="804196"/>
          </a:xfrm>
          <a:prstGeom prst="rect">
            <a:avLst/>
          </a:prstGeom>
        </p:spPr>
      </p:pic>
    </p:spTree>
    <p:extLst>
      <p:ext uri="{BB962C8B-B14F-4D97-AF65-F5344CB8AC3E}">
        <p14:creationId xmlns:p14="http://schemas.microsoft.com/office/powerpoint/2010/main" val="24058836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85" r:id="rId12"/>
  </p:sldLayoutIdLst>
  <p:txStyles>
    <p:titleStyle>
      <a:lvl1pPr algn="l" defTabSz="914377" rtl="0" eaLnBrk="1" latinLnBrk="0" hangingPunct="1">
        <a:lnSpc>
          <a:spcPct val="90000"/>
        </a:lnSpc>
        <a:spcBef>
          <a:spcPct val="0"/>
        </a:spcBef>
        <a:buNone/>
        <a:defRPr sz="2667" b="1"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Clr>
          <a:srgbClr val="022249"/>
        </a:buClr>
        <a:buFont typeface="Wingdings" panose="05000000000000000000" pitchFamily="2" charset="2"/>
        <a:buChar char="§"/>
        <a:defRPr sz="2133"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Clr>
          <a:srgbClr val="00B5B5"/>
        </a:buClr>
        <a:buFont typeface="Wingdings" panose="05000000000000000000" pitchFamily="2" charset="2"/>
        <a:buChar char="s"/>
        <a:defRPr sz="2133"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Clr>
          <a:srgbClr val="79AF02"/>
        </a:buClr>
        <a:buSzPct val="90000"/>
        <a:buFont typeface="Arial" panose="020B0604020202020204" pitchFamily="34" charset="0"/>
        <a:buChar char="•"/>
        <a:defRPr sz="2133"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Calibri" panose="020F0502020204030204" pitchFamily="34" charset="0"/>
        <a:buChar char="›"/>
        <a:defRPr sz="2133"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762EDE5-1EDC-DBA8-CBC2-3E9A8E3C8F1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A54105F-030F-D1B4-C9EA-A07D5503D4A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B5540E3-21C3-9E23-4564-D5F3A5EB2B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2DE0E6-D220-4831-9E0D-6FDB4F2E8872}" type="datetimeFigureOut">
              <a:rPr lang="en-US" smtClean="0"/>
              <a:t>24-Sep-2026</a:t>
            </a:fld>
            <a:endParaRPr lang="en-US"/>
          </a:p>
        </p:txBody>
      </p:sp>
      <p:sp>
        <p:nvSpPr>
          <p:cNvPr id="5" name="Footer Placeholder 4">
            <a:extLst>
              <a:ext uri="{FF2B5EF4-FFF2-40B4-BE49-F238E27FC236}">
                <a16:creationId xmlns:a16="http://schemas.microsoft.com/office/drawing/2014/main" id="{4D1E7DA6-CD61-A97B-CA2B-88F5460FB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5209AC-AF84-1C31-68C9-2EB99E5E353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EE8C387-B80F-4E2B-8AE8-2A1FDB49C4A9}" type="slidenum">
              <a:rPr lang="en-US" smtClean="0"/>
              <a:t>‹#›</a:t>
            </a:fld>
            <a:endParaRPr lang="en-US"/>
          </a:p>
        </p:txBody>
      </p:sp>
    </p:spTree>
    <p:extLst>
      <p:ext uri="{BB962C8B-B14F-4D97-AF65-F5344CB8AC3E}">
        <p14:creationId xmlns:p14="http://schemas.microsoft.com/office/powerpoint/2010/main" val="2814841128"/>
      </p:ext>
    </p:extLst>
  </p:cSld>
  <p:clrMap bg1="lt1" tx1="dk1" bg2="lt2" tx2="dk2" accent1="accent1" accent2="accent2" accent3="accent3" accent4="accent4" accent5="accent5" accent6="accent6" hlink="hlink" folHlink="folHlink"/>
  <p:sldLayoutIdLst>
    <p:sldLayoutId id="2147483674" r:id="rId1"/>
    <p:sldLayoutId id="2147483675" r:id="rId2"/>
    <p:sldLayoutId id="2147483676" r:id="rId3"/>
    <p:sldLayoutId id="2147483677" r:id="rId4"/>
    <p:sldLayoutId id="2147483678" r:id="rId5"/>
    <p:sldLayoutId id="2147483679" r:id="rId6"/>
    <p:sldLayoutId id="2147483680" r:id="rId7"/>
    <p:sldLayoutId id="2147483681" r:id="rId8"/>
    <p:sldLayoutId id="2147483682" r:id="rId9"/>
    <p:sldLayoutId id="2147483683" r:id="rId10"/>
    <p:sldLayoutId id="2147483684"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10.svg"/><Relationship Id="rId5" Type="http://schemas.openxmlformats.org/officeDocument/2006/relationships/image" Target="../media/image9.svg"/><Relationship Id="rId4" Type="http://schemas.openxmlformats.org/officeDocument/2006/relationships/image" Target="../media/image8.sv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p:cNvSpPr/>
          <p:nvPr/>
        </p:nvSpPr>
        <p:spPr>
          <a:xfrm>
            <a:off x="6391276" y="-2245"/>
            <a:ext cx="4276725" cy="148559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4" name="Picture 23"/>
          <p:cNvPicPr>
            <a:picLocks noChangeAspect="1"/>
          </p:cNvPicPr>
          <p:nvPr/>
        </p:nvPicPr>
        <p:blipFill rotWithShape="1">
          <a:blip r:embed="rId3" cstate="print">
            <a:extLst>
              <a:ext uri="{28A0092B-C50C-407E-A947-70E740481C1C}">
                <a14:useLocalDpi xmlns:a14="http://schemas.microsoft.com/office/drawing/2010/main" val="0"/>
              </a:ext>
            </a:extLst>
          </a:blip>
          <a:srcRect b="17579"/>
          <a:stretch/>
        </p:blipFill>
        <p:spPr>
          <a:xfrm>
            <a:off x="495439" y="6360227"/>
            <a:ext cx="1534111" cy="390256"/>
          </a:xfrm>
          <a:prstGeom prst="rect">
            <a:avLst/>
          </a:prstGeom>
        </p:spPr>
      </p:pic>
      <p:sp>
        <p:nvSpPr>
          <p:cNvPr id="2" name="Rectangle 1">
            <a:extLst>
              <a:ext uri="{FF2B5EF4-FFF2-40B4-BE49-F238E27FC236}">
                <a16:creationId xmlns:a16="http://schemas.microsoft.com/office/drawing/2014/main" id="{BFEB9A10-0370-88C1-E42B-4A2C083EB727}"/>
              </a:ext>
            </a:extLst>
          </p:cNvPr>
          <p:cNvSpPr/>
          <p:nvPr/>
        </p:nvSpPr>
        <p:spPr>
          <a:xfrm>
            <a:off x="2443660" y="6325751"/>
            <a:ext cx="9020629" cy="424732"/>
          </a:xfrm>
          <a:prstGeom prst="rect">
            <a:avLst/>
          </a:prstGeom>
        </p:spPr>
        <p:txBody>
          <a:bodyPr wrap="square">
            <a:spAutoFit/>
          </a:bodyPr>
          <a:lstStyle/>
          <a:p>
            <a:pPr>
              <a:lnSpc>
                <a:spcPct val="90000"/>
              </a:lnSpc>
            </a:pPr>
            <a:r>
              <a:rPr lang="en-GB" sz="2400" b="1"/>
              <a:t>Andreas Schleicher – Director for Education and Skills</a:t>
            </a:r>
            <a:endParaRPr lang="en-GB" sz="1600">
              <a:solidFill>
                <a:schemeClr val="tx1">
                  <a:lumMod val="85000"/>
                  <a:lumOff val="15000"/>
                </a:schemeClr>
              </a:solidFill>
              <a:latin typeface="+mj-lt"/>
              <a:cs typeface="Arial" pitchFamily="34" charset="0"/>
            </a:endParaRPr>
          </a:p>
        </p:txBody>
      </p:sp>
      <p:pic>
        <p:nvPicPr>
          <p:cNvPr id="4" name="Picture 3">
            <a:extLst>
              <a:ext uri="{FF2B5EF4-FFF2-40B4-BE49-F238E27FC236}">
                <a16:creationId xmlns:a16="http://schemas.microsoft.com/office/drawing/2014/main" id="{323E4F7E-9222-7C45-B36F-55586409C0C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TextBox 2">
            <a:extLst>
              <a:ext uri="{FF2B5EF4-FFF2-40B4-BE49-F238E27FC236}">
                <a16:creationId xmlns:a16="http://schemas.microsoft.com/office/drawing/2014/main" id="{9DE63438-28FE-AD7B-39DC-CA1F17EF8988}"/>
              </a:ext>
            </a:extLst>
          </p:cNvPr>
          <p:cNvSpPr txBox="1"/>
          <p:nvPr/>
        </p:nvSpPr>
        <p:spPr>
          <a:xfrm>
            <a:off x="781049" y="305395"/>
            <a:ext cx="5962650" cy="1200329"/>
          </a:xfrm>
          <a:prstGeom prst="rect">
            <a:avLst/>
          </a:prstGeom>
          <a:solidFill>
            <a:srgbClr val="664790"/>
          </a:solidFill>
        </p:spPr>
        <p:txBody>
          <a:bodyPr wrap="square" rtlCol="0">
            <a:spAutoFit/>
          </a:bodyPr>
          <a:lstStyle/>
          <a:p>
            <a:endParaRPr lang="en-GB" dirty="0">
              <a:solidFill>
                <a:schemeClr val="bg1"/>
              </a:solidFill>
              <a:latin typeface="Aptos" panose="020B0004020202020204" pitchFamily="34" charset="0"/>
            </a:endParaRPr>
          </a:p>
          <a:p>
            <a:r>
              <a:rPr lang="en-GB" dirty="0">
                <a:solidFill>
                  <a:schemeClr val="bg1"/>
                </a:solidFill>
                <a:latin typeface="Aptos" panose="020B0004020202020204" pitchFamily="34" charset="0"/>
              </a:rPr>
              <a:t>Anja Meierkord,</a:t>
            </a:r>
          </a:p>
          <a:p>
            <a:r>
              <a:rPr lang="en-GB" dirty="0">
                <a:solidFill>
                  <a:schemeClr val="bg1"/>
                </a:solidFill>
                <a:latin typeface="Aptos" panose="020B0004020202020204" pitchFamily="34" charset="0"/>
              </a:rPr>
              <a:t>PIAAC Analyst, OECD</a:t>
            </a:r>
          </a:p>
          <a:p>
            <a:endParaRPr lang="en-US" dirty="0"/>
          </a:p>
        </p:txBody>
      </p:sp>
      <p:sp>
        <p:nvSpPr>
          <p:cNvPr id="5" name="TextBox 4">
            <a:extLst>
              <a:ext uri="{FF2B5EF4-FFF2-40B4-BE49-F238E27FC236}">
                <a16:creationId xmlns:a16="http://schemas.microsoft.com/office/drawing/2014/main" id="{94CD6C7F-1DE0-681A-0601-21C367D1E6F2}"/>
              </a:ext>
            </a:extLst>
          </p:cNvPr>
          <p:cNvSpPr txBox="1"/>
          <p:nvPr/>
        </p:nvSpPr>
        <p:spPr>
          <a:xfrm>
            <a:off x="781049" y="4356304"/>
            <a:ext cx="6162675" cy="1200329"/>
          </a:xfrm>
          <a:prstGeom prst="rect">
            <a:avLst/>
          </a:prstGeom>
          <a:solidFill>
            <a:srgbClr val="663399"/>
          </a:solidFill>
        </p:spPr>
        <p:txBody>
          <a:bodyPr wrap="square" rtlCol="0">
            <a:spAutoFit/>
          </a:bodyPr>
          <a:lstStyle/>
          <a:p>
            <a:r>
              <a:rPr lang="en-US" dirty="0">
                <a:solidFill>
                  <a:schemeClr val="bg1"/>
                </a:solidFill>
              </a:rPr>
              <a:t>What can Wales learn from international evidence on adult literacy and numeracy?</a:t>
            </a:r>
          </a:p>
          <a:p>
            <a:endParaRPr lang="en-US" dirty="0">
              <a:solidFill>
                <a:schemeClr val="bg1"/>
              </a:solidFill>
            </a:endParaRPr>
          </a:p>
          <a:p>
            <a:r>
              <a:rPr lang="en-US" dirty="0">
                <a:solidFill>
                  <a:schemeClr val="bg1"/>
                </a:solidFill>
              </a:rPr>
              <a:t>25 September 2026</a:t>
            </a:r>
          </a:p>
        </p:txBody>
      </p:sp>
      <p:sp>
        <p:nvSpPr>
          <p:cNvPr id="6" name="TextBox 5">
            <a:extLst>
              <a:ext uri="{FF2B5EF4-FFF2-40B4-BE49-F238E27FC236}">
                <a16:creationId xmlns:a16="http://schemas.microsoft.com/office/drawing/2014/main" id="{E2C6EF84-2915-A3A5-69C3-91BBA58A4EEE}"/>
              </a:ext>
            </a:extLst>
          </p:cNvPr>
          <p:cNvSpPr txBox="1"/>
          <p:nvPr/>
        </p:nvSpPr>
        <p:spPr>
          <a:xfrm>
            <a:off x="781049" y="1631366"/>
            <a:ext cx="6038849" cy="2554545"/>
          </a:xfrm>
          <a:prstGeom prst="rect">
            <a:avLst/>
          </a:prstGeom>
          <a:solidFill>
            <a:srgbClr val="663399"/>
          </a:solidFill>
        </p:spPr>
        <p:txBody>
          <a:bodyPr wrap="square" rtlCol="0">
            <a:spAutoFit/>
          </a:bodyPr>
          <a:lstStyle/>
          <a:p>
            <a:endParaRPr lang="en-US" sz="3200" b="1" dirty="0">
              <a:solidFill>
                <a:schemeClr val="bg1"/>
              </a:solidFill>
            </a:endParaRPr>
          </a:p>
          <a:p>
            <a:endParaRPr lang="en-US" sz="3200" b="1" dirty="0">
              <a:solidFill>
                <a:schemeClr val="bg1"/>
              </a:solidFill>
            </a:endParaRPr>
          </a:p>
          <a:p>
            <a:r>
              <a:rPr lang="en-US" sz="3200" b="1" dirty="0">
                <a:solidFill>
                  <a:schemeClr val="bg1"/>
                </a:solidFill>
              </a:rPr>
              <a:t>Insights into low literacy and numeracy from the Survey of Adult Skills (PIAAC)</a:t>
            </a:r>
          </a:p>
        </p:txBody>
      </p:sp>
      <p:sp>
        <p:nvSpPr>
          <p:cNvPr id="7" name="Rectangle 6">
            <a:extLst>
              <a:ext uri="{FF2B5EF4-FFF2-40B4-BE49-F238E27FC236}">
                <a16:creationId xmlns:a16="http://schemas.microsoft.com/office/drawing/2014/main" id="{1C5333B1-4D5B-DB34-37B1-9ABFB7B1D763}"/>
              </a:ext>
            </a:extLst>
          </p:cNvPr>
          <p:cNvSpPr/>
          <p:nvPr/>
        </p:nvSpPr>
        <p:spPr>
          <a:xfrm>
            <a:off x="2614245" y="5873262"/>
            <a:ext cx="4736123" cy="9847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12485431"/>
      </p:ext>
    </p:extLst>
  </p:cSld>
  <p:clrMapOvr>
    <a:masterClrMapping/>
  </p:clrMapOvr>
  <p:transition spd="med">
    <p:pull/>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EE16B5-0105-FA1E-3F81-3B24895B6D59}"/>
              </a:ext>
            </a:extLst>
          </p:cNvPr>
          <p:cNvSpPr>
            <a:spLocks noGrp="1"/>
          </p:cNvSpPr>
          <p:nvPr>
            <p:ph type="title"/>
          </p:nvPr>
        </p:nvSpPr>
        <p:spPr/>
        <p:txBody>
          <a:bodyPr/>
          <a:lstStyle/>
          <a:p>
            <a:r>
              <a:rPr lang="en-GB" dirty="0"/>
              <a:t>Overview of this talk</a:t>
            </a:r>
            <a:endParaRPr lang="en-US" dirty="0"/>
          </a:p>
        </p:txBody>
      </p:sp>
      <p:sp>
        <p:nvSpPr>
          <p:cNvPr id="3" name="TextBox 2">
            <a:extLst>
              <a:ext uri="{FF2B5EF4-FFF2-40B4-BE49-F238E27FC236}">
                <a16:creationId xmlns:a16="http://schemas.microsoft.com/office/drawing/2014/main" id="{28A9D14E-0A54-B935-1767-0DA8DA083C57}"/>
              </a:ext>
            </a:extLst>
          </p:cNvPr>
          <p:cNvSpPr txBox="1"/>
          <p:nvPr/>
        </p:nvSpPr>
        <p:spPr>
          <a:xfrm>
            <a:off x="1022943" y="2056388"/>
            <a:ext cx="10903444" cy="2831544"/>
          </a:xfrm>
          <a:prstGeom prst="rect">
            <a:avLst/>
          </a:prstGeom>
          <a:noFill/>
        </p:spPr>
        <p:txBody>
          <a:bodyPr wrap="square" rtlCol="0">
            <a:spAutoFit/>
          </a:bodyPr>
          <a:lstStyle/>
          <a:p>
            <a:r>
              <a:rPr lang="en-GB" sz="2000" dirty="0">
                <a:latin typeface="Aptos" panose="020B0004020202020204" pitchFamily="34" charset="0"/>
              </a:rPr>
              <a:t>1		What is PIAAC and what are its headline findings?</a:t>
            </a:r>
          </a:p>
          <a:p>
            <a:endParaRPr lang="en-GB" sz="2000" dirty="0">
              <a:latin typeface="Aptos" panose="020B0004020202020204" pitchFamily="34" charset="0"/>
            </a:endParaRPr>
          </a:p>
          <a:p>
            <a:r>
              <a:rPr lang="en-GB" sz="2000" dirty="0">
                <a:latin typeface="Aptos" panose="020B0004020202020204" pitchFamily="34" charset="0"/>
              </a:rPr>
              <a:t>2		How many adults have low foundational skills and why does it matter?</a:t>
            </a:r>
          </a:p>
          <a:p>
            <a:endParaRPr lang="en-GB" sz="2000" dirty="0">
              <a:latin typeface="Aptos" panose="020B0004020202020204" pitchFamily="34" charset="0"/>
            </a:endParaRPr>
          </a:p>
          <a:p>
            <a:r>
              <a:rPr lang="en-GB" sz="2000" dirty="0">
                <a:latin typeface="Aptos" panose="020B0004020202020204" pitchFamily="34" charset="0"/>
              </a:rPr>
              <a:t>3		Who has low foundational skills?</a:t>
            </a:r>
          </a:p>
          <a:p>
            <a:endParaRPr lang="en-GB" sz="2000" dirty="0">
              <a:latin typeface="Aptos" panose="020B0004020202020204" pitchFamily="34" charset="0"/>
            </a:endParaRPr>
          </a:p>
          <a:p>
            <a:r>
              <a:rPr lang="en-GB" sz="2000" dirty="0">
                <a:latin typeface="Aptos" panose="020B0004020202020204" pitchFamily="34" charset="0"/>
              </a:rPr>
              <a:t>4		What direction for policy?</a:t>
            </a:r>
          </a:p>
          <a:p>
            <a:r>
              <a:rPr lang="en-GB" sz="2000" dirty="0">
                <a:latin typeface="Aptos" panose="020B0004020202020204" pitchFamily="34" charset="0"/>
              </a:rPr>
              <a:t>		</a:t>
            </a:r>
          </a:p>
          <a:p>
            <a:endParaRPr lang="en-US" dirty="0"/>
          </a:p>
        </p:txBody>
      </p:sp>
      <p:cxnSp>
        <p:nvCxnSpPr>
          <p:cNvPr id="5" name="Straight Connector 4">
            <a:extLst>
              <a:ext uri="{FF2B5EF4-FFF2-40B4-BE49-F238E27FC236}">
                <a16:creationId xmlns:a16="http://schemas.microsoft.com/office/drawing/2014/main" id="{B9C536CE-A1D8-2B14-B553-0414C9A720E1}"/>
              </a:ext>
            </a:extLst>
          </p:cNvPr>
          <p:cNvCxnSpPr>
            <a:cxnSpLocks/>
          </p:cNvCxnSpPr>
          <p:nvPr/>
        </p:nvCxnSpPr>
        <p:spPr>
          <a:xfrm>
            <a:off x="1711569" y="1957754"/>
            <a:ext cx="0" cy="2585671"/>
          </a:xfrm>
          <a:prstGeom prst="line">
            <a:avLst/>
          </a:prstGeom>
          <a:ln w="28575">
            <a:solidFill>
              <a:srgbClr val="66339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59344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49CB2D2-4B10-6217-FEFC-5FDF7D0C094D}"/>
              </a:ext>
            </a:extLst>
          </p:cNvPr>
          <p:cNvSpPr>
            <a:spLocks noGrp="1"/>
          </p:cNvSpPr>
          <p:nvPr>
            <p:ph type="body" sz="quarter" idx="14"/>
          </p:nvPr>
        </p:nvSpPr>
        <p:spPr/>
        <p:txBody>
          <a:bodyPr>
            <a:noAutofit/>
          </a:bodyPr>
          <a:lstStyle/>
          <a:p>
            <a:r>
              <a:rPr lang="en-GB" dirty="0"/>
              <a:t>What is the Survey of Adult Skills </a:t>
            </a:r>
          </a:p>
          <a:p>
            <a:r>
              <a:rPr lang="en-GB" dirty="0"/>
              <a:t>and </a:t>
            </a:r>
          </a:p>
          <a:p>
            <a:r>
              <a:rPr lang="en-GB" dirty="0"/>
              <a:t>what are its headline findings?</a:t>
            </a:r>
            <a:endParaRPr lang="en-US" dirty="0"/>
          </a:p>
        </p:txBody>
      </p:sp>
      <p:sp>
        <p:nvSpPr>
          <p:cNvPr id="3" name="Text Placeholder 2">
            <a:extLst>
              <a:ext uri="{FF2B5EF4-FFF2-40B4-BE49-F238E27FC236}">
                <a16:creationId xmlns:a16="http://schemas.microsoft.com/office/drawing/2014/main" id="{F3A7040B-E57A-AA79-E448-7360BBEA721F}"/>
              </a:ext>
            </a:extLst>
          </p:cNvPr>
          <p:cNvSpPr>
            <a:spLocks noGrp="1"/>
          </p:cNvSpPr>
          <p:nvPr>
            <p:ph type="body" sz="quarter" idx="15"/>
          </p:nvPr>
        </p:nvSpPr>
        <p:spPr/>
        <p:txBody>
          <a:bodyPr/>
          <a:lstStyle/>
          <a:p>
            <a:r>
              <a:rPr lang="en-GB" dirty="0"/>
              <a:t>1</a:t>
            </a:r>
            <a:endParaRPr lang="en-US" dirty="0"/>
          </a:p>
        </p:txBody>
      </p:sp>
    </p:spTree>
    <p:extLst>
      <p:ext uri="{BB962C8B-B14F-4D97-AF65-F5344CB8AC3E}">
        <p14:creationId xmlns:p14="http://schemas.microsoft.com/office/powerpoint/2010/main" val="15302657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69B7C47-4B1A-3D3D-AF94-E75D4EB54C97}"/>
              </a:ext>
            </a:extLst>
          </p:cNvPr>
          <p:cNvSpPr>
            <a:spLocks noGrp="1"/>
          </p:cNvSpPr>
          <p:nvPr>
            <p:ph type="title"/>
          </p:nvPr>
        </p:nvSpPr>
        <p:spPr/>
        <p:txBody>
          <a:bodyPr>
            <a:normAutofit/>
          </a:bodyPr>
          <a:lstStyle/>
          <a:p>
            <a:r>
              <a:rPr lang="en-GB" sz="2400" dirty="0">
                <a:latin typeface="Aptos" panose="020B0004020202020204" pitchFamily="34" charset="0"/>
              </a:rPr>
              <a:t>What is the 2023 Survey of Adult Skills (PIAAC)?</a:t>
            </a:r>
            <a:endParaRPr lang="en-US" sz="2400" dirty="0">
              <a:latin typeface="Aptos" panose="020B0004020202020204" pitchFamily="34" charset="0"/>
            </a:endParaRPr>
          </a:p>
        </p:txBody>
      </p:sp>
      <p:sp>
        <p:nvSpPr>
          <p:cNvPr id="38" name="Freeform: Shape 37">
            <a:extLst>
              <a:ext uri="{FF2B5EF4-FFF2-40B4-BE49-F238E27FC236}">
                <a16:creationId xmlns:a16="http://schemas.microsoft.com/office/drawing/2014/main" id="{40AAF9C9-F969-7B2A-04D5-A84DF9850C06}"/>
              </a:ext>
            </a:extLst>
          </p:cNvPr>
          <p:cNvSpPr/>
          <p:nvPr/>
        </p:nvSpPr>
        <p:spPr>
          <a:xfrm>
            <a:off x="317711" y="1271589"/>
            <a:ext cx="2686468" cy="5086350"/>
          </a:xfrm>
          <a:custGeom>
            <a:avLst/>
            <a:gdLst>
              <a:gd name="csX0" fmla="*/ 0 w 2686468"/>
              <a:gd name="csY0" fmla="*/ 268647 h 3761055"/>
              <a:gd name="csX1" fmla="*/ 268647 w 2686468"/>
              <a:gd name="csY1" fmla="*/ 0 h 3761055"/>
              <a:gd name="csX2" fmla="*/ 2417821 w 2686468"/>
              <a:gd name="csY2" fmla="*/ 0 h 3761055"/>
              <a:gd name="csX3" fmla="*/ 2686468 w 2686468"/>
              <a:gd name="csY3" fmla="*/ 268647 h 3761055"/>
              <a:gd name="csX4" fmla="*/ 2686468 w 2686468"/>
              <a:gd name="csY4" fmla="*/ 3492408 h 3761055"/>
              <a:gd name="csX5" fmla="*/ 2417821 w 2686468"/>
              <a:gd name="csY5" fmla="*/ 3761055 h 3761055"/>
              <a:gd name="csX6" fmla="*/ 268647 w 2686468"/>
              <a:gd name="csY6" fmla="*/ 3761055 h 3761055"/>
              <a:gd name="csX7" fmla="*/ 0 w 2686468"/>
              <a:gd name="csY7" fmla="*/ 3492408 h 3761055"/>
              <a:gd name="csX8" fmla="*/ 0 w 2686468"/>
              <a:gd name="csY8" fmla="*/ 268647 h 3761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86468" h="3761055">
                <a:moveTo>
                  <a:pt x="0" y="268647"/>
                </a:moveTo>
                <a:cubicBezTo>
                  <a:pt x="0" y="120277"/>
                  <a:pt x="120277" y="0"/>
                  <a:pt x="268647" y="0"/>
                </a:cubicBezTo>
                <a:lnTo>
                  <a:pt x="2417821" y="0"/>
                </a:lnTo>
                <a:cubicBezTo>
                  <a:pt x="2566191" y="0"/>
                  <a:pt x="2686468" y="120277"/>
                  <a:pt x="2686468" y="268647"/>
                </a:cubicBezTo>
                <a:lnTo>
                  <a:pt x="2686468" y="3492408"/>
                </a:lnTo>
                <a:cubicBezTo>
                  <a:pt x="2686468" y="3640778"/>
                  <a:pt x="2566191" y="3761055"/>
                  <a:pt x="2417821" y="3761055"/>
                </a:cubicBezTo>
                <a:lnTo>
                  <a:pt x="268647" y="3761055"/>
                </a:lnTo>
                <a:cubicBezTo>
                  <a:pt x="120277" y="3761055"/>
                  <a:pt x="0" y="3640778"/>
                  <a:pt x="0" y="3492408"/>
                </a:cubicBezTo>
                <a:lnTo>
                  <a:pt x="0" y="268647"/>
                </a:lnTo>
                <a:close/>
              </a:path>
            </a:pathLst>
          </a:custGeom>
          <a:ln w="28575"/>
          <a:effectLst>
            <a:outerShdw blurRad="50800" dist="38100" dir="2700000" algn="tl" rotWithShape="0">
              <a:prstClr val="black">
                <a:alpha val="40000"/>
              </a:prstClr>
            </a:outerShdw>
          </a:effectLst>
        </p:spPr>
        <p:style>
          <a:lnRef idx="2">
            <a:schemeClr val="accent2">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2159" tIns="2135506" rIns="142159" bIns="330200" numCol="1" spcCol="1270" anchor="b" anchorCtr="0">
            <a:noAutofit/>
          </a:bodyPr>
          <a:lstStyle/>
          <a:p>
            <a:pPr marL="0" lvl="0" indent="0" algn="ctr" defTabSz="1422400">
              <a:lnSpc>
                <a:spcPct val="90000"/>
              </a:lnSpc>
              <a:spcBef>
                <a:spcPct val="0"/>
              </a:spcBef>
              <a:spcAft>
                <a:spcPct val="35000"/>
              </a:spcAft>
              <a:buNone/>
            </a:pPr>
            <a:endParaRPr lang="en-GB" sz="3200" kern="1200">
              <a:latin typeface="Aptos" panose="020B0004020202020204" pitchFamily="34" charset="0"/>
            </a:endParaRPr>
          </a:p>
          <a:p>
            <a:pPr marL="0" lvl="0" indent="0" algn="ctr" defTabSz="1422400">
              <a:lnSpc>
                <a:spcPct val="90000"/>
              </a:lnSpc>
              <a:spcBef>
                <a:spcPct val="0"/>
              </a:spcBef>
              <a:spcAft>
                <a:spcPct val="35000"/>
              </a:spcAft>
              <a:buNone/>
            </a:pPr>
            <a:r>
              <a:rPr lang="en-GB" sz="2800" b="1">
                <a:latin typeface="Aptos" panose="020B0004020202020204" pitchFamily="34" charset="0"/>
              </a:rPr>
              <a:t>a</a:t>
            </a:r>
            <a:r>
              <a:rPr lang="en-GB" sz="2800" b="1" kern="1200">
                <a:latin typeface="Aptos" panose="020B0004020202020204" pitchFamily="34" charset="0"/>
              </a:rPr>
              <a:t>dults tested</a:t>
            </a:r>
          </a:p>
          <a:p>
            <a:pPr marL="0" lvl="0" indent="0" algn="ctr" defTabSz="1422400">
              <a:lnSpc>
                <a:spcPct val="90000"/>
              </a:lnSpc>
              <a:spcBef>
                <a:spcPct val="0"/>
              </a:spcBef>
              <a:spcAft>
                <a:spcPct val="35000"/>
              </a:spcAft>
              <a:buNone/>
            </a:pPr>
            <a:endParaRPr lang="en-GB" sz="2000" kern="1200">
              <a:latin typeface="Aptos" panose="020B0004020202020204" pitchFamily="34" charset="0"/>
            </a:endParaRPr>
          </a:p>
          <a:p>
            <a:pPr marL="0" lvl="0" indent="0" algn="ctr" defTabSz="1422400">
              <a:lnSpc>
                <a:spcPct val="90000"/>
              </a:lnSpc>
              <a:spcBef>
                <a:spcPct val="0"/>
              </a:spcBef>
              <a:spcAft>
                <a:spcPct val="35000"/>
              </a:spcAft>
              <a:buNone/>
            </a:pPr>
            <a:endParaRPr lang="en-GB" sz="2000">
              <a:latin typeface="Aptos" panose="020B0004020202020204" pitchFamily="34" charset="0"/>
            </a:endParaRPr>
          </a:p>
          <a:p>
            <a:pPr marL="0" lvl="0" indent="0" algn="ctr" defTabSz="1422400">
              <a:lnSpc>
                <a:spcPct val="90000"/>
              </a:lnSpc>
              <a:spcBef>
                <a:spcPct val="0"/>
              </a:spcBef>
              <a:spcAft>
                <a:spcPct val="35000"/>
              </a:spcAft>
              <a:buNone/>
            </a:pPr>
            <a:r>
              <a:rPr lang="en-GB" sz="2000" kern="1200">
                <a:latin typeface="Aptos" panose="020B0004020202020204" pitchFamily="34" charset="0"/>
              </a:rPr>
              <a:t>representing </a:t>
            </a:r>
            <a:br>
              <a:rPr lang="en-GB" sz="2000" kern="1200">
                <a:latin typeface="Aptos" panose="020B0004020202020204" pitchFamily="34" charset="0"/>
              </a:rPr>
            </a:br>
            <a:r>
              <a:rPr lang="en-GB" sz="2000" kern="1200">
                <a:latin typeface="Aptos" panose="020B0004020202020204" pitchFamily="34" charset="0"/>
              </a:rPr>
              <a:t>673 million </a:t>
            </a:r>
            <a:br>
              <a:rPr lang="en-GB" sz="2000" kern="1200">
                <a:latin typeface="Aptos" panose="020B0004020202020204" pitchFamily="34" charset="0"/>
              </a:rPr>
            </a:br>
            <a:r>
              <a:rPr lang="en-GB" sz="2000" kern="1200">
                <a:latin typeface="Aptos" panose="020B0004020202020204" pitchFamily="34" charset="0"/>
              </a:rPr>
              <a:t>16–65-year-olds</a:t>
            </a:r>
            <a:br>
              <a:rPr lang="en-GB" sz="2000" kern="1200">
                <a:latin typeface="Aptos" panose="020B0004020202020204" pitchFamily="34" charset="0"/>
              </a:rPr>
            </a:br>
            <a:r>
              <a:rPr lang="en-GB" sz="2000" kern="1200">
                <a:latin typeface="Aptos" panose="020B0004020202020204" pitchFamily="34" charset="0"/>
              </a:rPr>
              <a:t>in 31 countries </a:t>
            </a:r>
            <a:endParaRPr lang="en-US" sz="2000" kern="1200">
              <a:latin typeface="Aptos" panose="020B0004020202020204" pitchFamily="34" charset="0"/>
            </a:endParaRPr>
          </a:p>
        </p:txBody>
      </p:sp>
      <p:sp>
        <p:nvSpPr>
          <p:cNvPr id="39" name="Freeform: Shape 38">
            <a:extLst>
              <a:ext uri="{FF2B5EF4-FFF2-40B4-BE49-F238E27FC236}">
                <a16:creationId xmlns:a16="http://schemas.microsoft.com/office/drawing/2014/main" id="{6F00FA74-D8F8-4DA4-5497-89306CFDAD91}"/>
              </a:ext>
            </a:extLst>
          </p:cNvPr>
          <p:cNvSpPr/>
          <p:nvPr/>
        </p:nvSpPr>
        <p:spPr>
          <a:xfrm>
            <a:off x="670945" y="1449000"/>
            <a:ext cx="1980000" cy="1980000"/>
          </a:xfrm>
          <a:custGeom>
            <a:avLst/>
            <a:gdLst>
              <a:gd name="csX0" fmla="*/ 0 w 1504422"/>
              <a:gd name="csY0" fmla="*/ 752211 h 1504422"/>
              <a:gd name="csX1" fmla="*/ 752211 w 1504422"/>
              <a:gd name="csY1" fmla="*/ 0 h 1504422"/>
              <a:gd name="csX2" fmla="*/ 1504422 w 1504422"/>
              <a:gd name="csY2" fmla="*/ 752211 h 1504422"/>
              <a:gd name="csX3" fmla="*/ 752211 w 1504422"/>
              <a:gd name="csY3" fmla="*/ 1504422 h 1504422"/>
              <a:gd name="csX4" fmla="*/ 0 w 1504422"/>
              <a:gd name="csY4" fmla="*/ 752211 h 1504422"/>
            </a:gdLst>
            <a:ahLst/>
            <a:cxnLst>
              <a:cxn ang="0">
                <a:pos x="csX0" y="csY0"/>
              </a:cxn>
              <a:cxn ang="0">
                <a:pos x="csX1" y="csY1"/>
              </a:cxn>
              <a:cxn ang="0">
                <a:pos x="csX2" y="csY2"/>
              </a:cxn>
              <a:cxn ang="0">
                <a:pos x="csX3" y="csY3"/>
              </a:cxn>
              <a:cxn ang="0">
                <a:pos x="csX4" y="csY4"/>
              </a:cxn>
            </a:cxnLst>
            <a:rect l="l" t="t" r="r" b="b"/>
            <a:pathLst>
              <a:path w="1504422" h="1504422">
                <a:moveTo>
                  <a:pt x="0" y="752211"/>
                </a:moveTo>
                <a:cubicBezTo>
                  <a:pt x="0" y="336776"/>
                  <a:pt x="336776" y="0"/>
                  <a:pt x="752211" y="0"/>
                </a:cubicBezTo>
                <a:cubicBezTo>
                  <a:pt x="1167646" y="0"/>
                  <a:pt x="1504422" y="336776"/>
                  <a:pt x="1504422" y="752211"/>
                </a:cubicBezTo>
                <a:cubicBezTo>
                  <a:pt x="1504422" y="1167646"/>
                  <a:pt x="1167646" y="1504422"/>
                  <a:pt x="752211" y="1504422"/>
                </a:cubicBezTo>
                <a:cubicBezTo>
                  <a:pt x="336776" y="1504422"/>
                  <a:pt x="0" y="1167646"/>
                  <a:pt x="0" y="752211"/>
                </a:cubicBezTo>
                <a:close/>
              </a:path>
            </a:pathLst>
          </a:custGeom>
          <a:effectLst>
            <a:outerShdw blurRad="50800" dist="38100" dir="2700000" algn="tl" rotWithShape="0">
              <a:prstClr val="black">
                <a:alpha val="40000"/>
              </a:prstClr>
            </a:outerShdw>
          </a:effectLst>
        </p:spPr>
        <p:style>
          <a:lnRef idx="2">
            <a:schemeClr val="accent2">
              <a:hueOff val="0"/>
              <a:satOff val="0"/>
              <a:lumOff val="0"/>
              <a:alphaOff val="0"/>
            </a:schemeClr>
          </a:lnRef>
          <a:fillRef idx="1">
            <a:schemeClr val="accent2">
              <a:hueOff val="0"/>
              <a:satOff val="0"/>
              <a:lumOff val="0"/>
              <a:alphaOff val="0"/>
            </a:schemeClr>
          </a:fillRef>
          <a:effectRef idx="0">
            <a:schemeClr val="accent2">
              <a:hueOff val="0"/>
              <a:satOff val="0"/>
              <a:lumOff val="0"/>
              <a:alphaOff val="0"/>
            </a:schemeClr>
          </a:effectRef>
          <a:fontRef idx="minor">
            <a:schemeClr val="lt1"/>
          </a:fontRef>
        </p:style>
        <p:txBody>
          <a:bodyPr spcFirstLastPara="0" vert="horz" wrap="square" lIns="299927" tIns="233018" rIns="299927" bIns="233018" numCol="1" spcCol="1270" anchor="ctr" anchorCtr="0">
            <a:noAutofit/>
          </a:bodyPr>
          <a:lstStyle/>
          <a:p>
            <a:pPr lvl="0" algn="ctr" defTabSz="2133600">
              <a:lnSpc>
                <a:spcPct val="90000"/>
              </a:lnSpc>
              <a:spcBef>
                <a:spcPct val="0"/>
              </a:spcBef>
              <a:spcAft>
                <a:spcPct val="35000"/>
              </a:spcAft>
              <a:buNone/>
            </a:pPr>
            <a:r>
              <a:rPr lang="en-GB" sz="2800" b="1">
                <a:latin typeface="Aptos" panose="020B0004020202020204" pitchFamily="34" charset="0"/>
              </a:rPr>
              <a:t>160 000</a:t>
            </a:r>
            <a:endParaRPr sz="2800" b="1" kern="1200">
              <a:latin typeface="Aptos" panose="020B0004020202020204" pitchFamily="34" charset="0"/>
            </a:endParaRPr>
          </a:p>
        </p:txBody>
      </p:sp>
      <p:sp>
        <p:nvSpPr>
          <p:cNvPr id="40" name="Freeform: Shape 39">
            <a:extLst>
              <a:ext uri="{FF2B5EF4-FFF2-40B4-BE49-F238E27FC236}">
                <a16:creationId xmlns:a16="http://schemas.microsoft.com/office/drawing/2014/main" id="{364E02F7-F8FF-F485-0F6D-C632ED41B123}"/>
              </a:ext>
            </a:extLst>
          </p:cNvPr>
          <p:cNvSpPr/>
          <p:nvPr/>
        </p:nvSpPr>
        <p:spPr>
          <a:xfrm>
            <a:off x="3272826" y="1271589"/>
            <a:ext cx="2686468" cy="5086350"/>
          </a:xfrm>
          <a:custGeom>
            <a:avLst/>
            <a:gdLst>
              <a:gd name="csX0" fmla="*/ 0 w 2686468"/>
              <a:gd name="csY0" fmla="*/ 268647 h 3761055"/>
              <a:gd name="csX1" fmla="*/ 268647 w 2686468"/>
              <a:gd name="csY1" fmla="*/ 0 h 3761055"/>
              <a:gd name="csX2" fmla="*/ 2417821 w 2686468"/>
              <a:gd name="csY2" fmla="*/ 0 h 3761055"/>
              <a:gd name="csX3" fmla="*/ 2686468 w 2686468"/>
              <a:gd name="csY3" fmla="*/ 268647 h 3761055"/>
              <a:gd name="csX4" fmla="*/ 2686468 w 2686468"/>
              <a:gd name="csY4" fmla="*/ 3492408 h 3761055"/>
              <a:gd name="csX5" fmla="*/ 2417821 w 2686468"/>
              <a:gd name="csY5" fmla="*/ 3761055 h 3761055"/>
              <a:gd name="csX6" fmla="*/ 268647 w 2686468"/>
              <a:gd name="csY6" fmla="*/ 3761055 h 3761055"/>
              <a:gd name="csX7" fmla="*/ 0 w 2686468"/>
              <a:gd name="csY7" fmla="*/ 3492408 h 3761055"/>
              <a:gd name="csX8" fmla="*/ 0 w 2686468"/>
              <a:gd name="csY8" fmla="*/ 268647 h 3761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86468" h="3761055">
                <a:moveTo>
                  <a:pt x="0" y="268647"/>
                </a:moveTo>
                <a:cubicBezTo>
                  <a:pt x="0" y="120277"/>
                  <a:pt x="120277" y="0"/>
                  <a:pt x="268647" y="0"/>
                </a:cubicBezTo>
                <a:lnTo>
                  <a:pt x="2417821" y="0"/>
                </a:lnTo>
                <a:cubicBezTo>
                  <a:pt x="2566191" y="0"/>
                  <a:pt x="2686468" y="120277"/>
                  <a:pt x="2686468" y="268647"/>
                </a:cubicBezTo>
                <a:lnTo>
                  <a:pt x="2686468" y="3492408"/>
                </a:lnTo>
                <a:cubicBezTo>
                  <a:pt x="2686468" y="3640778"/>
                  <a:pt x="2566191" y="3761055"/>
                  <a:pt x="2417821" y="3761055"/>
                </a:cubicBezTo>
                <a:lnTo>
                  <a:pt x="268647" y="3761055"/>
                </a:lnTo>
                <a:cubicBezTo>
                  <a:pt x="120277" y="3761055"/>
                  <a:pt x="0" y="3640778"/>
                  <a:pt x="0" y="3492408"/>
                </a:cubicBezTo>
                <a:lnTo>
                  <a:pt x="0" y="268647"/>
                </a:lnTo>
                <a:close/>
              </a:path>
            </a:pathLst>
          </a:custGeom>
          <a:ln w="28575">
            <a:solidFill>
              <a:srgbClr val="04A379"/>
            </a:solidFill>
          </a:ln>
          <a:effectLst>
            <a:outerShdw blurRad="50800" dist="38100" dir="2700000" algn="tl" rotWithShape="0">
              <a:prstClr val="black">
                <a:alpha val="40000"/>
              </a:prstClr>
            </a:outerShdw>
          </a:effectLst>
        </p:spPr>
        <p:style>
          <a:lnRef idx="2">
            <a:schemeClr val="accent2">
              <a:hueOff val="-2025409"/>
              <a:satOff val="-757"/>
              <a:lumOff val="-26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2159" tIns="2135506" rIns="142159" bIns="330200" numCol="1" spcCol="1270" anchor="ctr" anchorCtr="0">
            <a:noAutofit/>
          </a:bodyPr>
          <a:lstStyle/>
          <a:p>
            <a:pPr marL="0" lvl="0" indent="0" algn="ctr" defTabSz="1422400">
              <a:lnSpc>
                <a:spcPct val="90000"/>
              </a:lnSpc>
              <a:spcBef>
                <a:spcPct val="0"/>
              </a:spcBef>
              <a:spcAft>
                <a:spcPct val="35000"/>
              </a:spcAft>
              <a:buNone/>
            </a:pPr>
            <a:r>
              <a:rPr lang="en-GB" sz="2800" b="1">
                <a:latin typeface="Aptos" panose="020B0004020202020204" pitchFamily="34" charset="0"/>
              </a:rPr>
              <a:t>domains assessed</a:t>
            </a:r>
          </a:p>
          <a:p>
            <a:pPr marL="0" lvl="0" indent="0" algn="ctr" defTabSz="1422400">
              <a:lnSpc>
                <a:spcPct val="90000"/>
              </a:lnSpc>
              <a:spcBef>
                <a:spcPct val="0"/>
              </a:spcBef>
              <a:spcAft>
                <a:spcPct val="35000"/>
              </a:spcAft>
              <a:buNone/>
            </a:pPr>
            <a:endParaRPr lang="en-GB" sz="2000" b="1">
              <a:latin typeface="Aptos" panose="020B0004020202020204" pitchFamily="34" charset="0"/>
            </a:endParaRPr>
          </a:p>
          <a:p>
            <a:pPr marL="0" lvl="0" indent="0" algn="ctr" defTabSz="1422400">
              <a:lnSpc>
                <a:spcPct val="90000"/>
              </a:lnSpc>
              <a:spcBef>
                <a:spcPct val="0"/>
              </a:spcBef>
              <a:spcAft>
                <a:spcPct val="35000"/>
              </a:spcAft>
              <a:buNone/>
            </a:pPr>
            <a:r>
              <a:rPr lang="en-GB" sz="2000">
                <a:latin typeface="Aptos" panose="020B0004020202020204" pitchFamily="34" charset="0"/>
              </a:rPr>
              <a:t>l</a:t>
            </a:r>
            <a:r>
              <a:rPr lang="en-GB" sz="2000" kern="1200">
                <a:latin typeface="Aptos" panose="020B0004020202020204" pitchFamily="34" charset="0"/>
              </a:rPr>
              <a:t>iteracy, numeracy and adaptive problem solving</a:t>
            </a:r>
            <a:endParaRPr lang="en-US" sz="2000" kern="1200">
              <a:latin typeface="Aptos" panose="020B0004020202020204" pitchFamily="34" charset="0"/>
            </a:endParaRPr>
          </a:p>
        </p:txBody>
      </p:sp>
      <p:sp>
        <p:nvSpPr>
          <p:cNvPr id="41" name="Freeform: Shape 40">
            <a:extLst>
              <a:ext uri="{FF2B5EF4-FFF2-40B4-BE49-F238E27FC236}">
                <a16:creationId xmlns:a16="http://schemas.microsoft.com/office/drawing/2014/main" id="{2DD47D0F-5A64-BFF5-BCF9-8752039D3BEB}"/>
              </a:ext>
            </a:extLst>
          </p:cNvPr>
          <p:cNvSpPr/>
          <p:nvPr/>
        </p:nvSpPr>
        <p:spPr>
          <a:xfrm>
            <a:off x="3595202" y="1449000"/>
            <a:ext cx="1980000" cy="1980000"/>
          </a:xfrm>
          <a:custGeom>
            <a:avLst/>
            <a:gdLst>
              <a:gd name="csX0" fmla="*/ 0 w 1504422"/>
              <a:gd name="csY0" fmla="*/ 752211 h 1504422"/>
              <a:gd name="csX1" fmla="*/ 752211 w 1504422"/>
              <a:gd name="csY1" fmla="*/ 0 h 1504422"/>
              <a:gd name="csX2" fmla="*/ 1504422 w 1504422"/>
              <a:gd name="csY2" fmla="*/ 752211 h 1504422"/>
              <a:gd name="csX3" fmla="*/ 752211 w 1504422"/>
              <a:gd name="csY3" fmla="*/ 1504422 h 1504422"/>
              <a:gd name="csX4" fmla="*/ 0 w 1504422"/>
              <a:gd name="csY4" fmla="*/ 752211 h 1504422"/>
            </a:gdLst>
            <a:ahLst/>
            <a:cxnLst>
              <a:cxn ang="0">
                <a:pos x="csX0" y="csY0"/>
              </a:cxn>
              <a:cxn ang="0">
                <a:pos x="csX1" y="csY1"/>
              </a:cxn>
              <a:cxn ang="0">
                <a:pos x="csX2" y="csY2"/>
              </a:cxn>
              <a:cxn ang="0">
                <a:pos x="csX3" y="csY3"/>
              </a:cxn>
              <a:cxn ang="0">
                <a:pos x="csX4" y="csY4"/>
              </a:cxn>
            </a:cxnLst>
            <a:rect l="l" t="t" r="r" b="b"/>
            <a:pathLst>
              <a:path w="1504422" h="1504422">
                <a:moveTo>
                  <a:pt x="0" y="752211"/>
                </a:moveTo>
                <a:cubicBezTo>
                  <a:pt x="0" y="336776"/>
                  <a:pt x="336776" y="0"/>
                  <a:pt x="752211" y="0"/>
                </a:cubicBezTo>
                <a:cubicBezTo>
                  <a:pt x="1167646" y="0"/>
                  <a:pt x="1504422" y="336776"/>
                  <a:pt x="1504422" y="752211"/>
                </a:cubicBezTo>
                <a:cubicBezTo>
                  <a:pt x="1504422" y="1167646"/>
                  <a:pt x="1167646" y="1504422"/>
                  <a:pt x="752211" y="1504422"/>
                </a:cubicBezTo>
                <a:cubicBezTo>
                  <a:pt x="336776" y="1504422"/>
                  <a:pt x="0" y="1167646"/>
                  <a:pt x="0" y="752211"/>
                </a:cubicBezTo>
                <a:close/>
              </a:path>
            </a:pathLst>
          </a:custGeom>
          <a:solidFill>
            <a:srgbClr val="04A379"/>
          </a:solidFill>
          <a:ln>
            <a:noFill/>
          </a:ln>
          <a:effectLst>
            <a:outerShdw blurRad="50800" dist="38100" dir="2700000" algn="tl" rotWithShape="0">
              <a:prstClr val="black">
                <a:alpha val="40000"/>
              </a:prstClr>
            </a:outerShdw>
          </a:effectLst>
        </p:spPr>
        <p:style>
          <a:lnRef idx="2">
            <a:schemeClr val="accent2">
              <a:hueOff val="-2025409"/>
              <a:satOff val="-757"/>
              <a:lumOff val="-261"/>
              <a:alphaOff val="0"/>
            </a:schemeClr>
          </a:lnRef>
          <a:fillRef idx="1">
            <a:schemeClr val="accent2">
              <a:hueOff val="-2025409"/>
              <a:satOff val="-757"/>
              <a:lumOff val="-261"/>
              <a:alphaOff val="0"/>
            </a:schemeClr>
          </a:fillRef>
          <a:effectRef idx="0">
            <a:schemeClr val="accent2">
              <a:hueOff val="-2025409"/>
              <a:satOff val="-757"/>
              <a:lumOff val="-261"/>
              <a:alphaOff val="0"/>
            </a:schemeClr>
          </a:effectRef>
          <a:fontRef idx="minor">
            <a:schemeClr val="lt1"/>
          </a:fontRef>
        </p:style>
        <p:txBody>
          <a:bodyPr spcFirstLastPara="0" vert="horz" wrap="square" lIns="299927" tIns="233018" rIns="299927" bIns="233018" numCol="1" spcCol="1270" anchor="ctr" anchorCtr="0">
            <a:noAutofit/>
          </a:bodyPr>
          <a:lstStyle/>
          <a:p>
            <a:pPr marL="0" lvl="0" indent="0" algn="ctr" defTabSz="2133600">
              <a:lnSpc>
                <a:spcPct val="90000"/>
              </a:lnSpc>
              <a:spcBef>
                <a:spcPct val="0"/>
              </a:spcBef>
              <a:spcAft>
                <a:spcPct val="35000"/>
              </a:spcAft>
              <a:buNone/>
            </a:pPr>
            <a:r>
              <a:rPr lang="en-GB" sz="4800"/>
              <a:t>3 </a:t>
            </a:r>
            <a:endParaRPr sz="4800" kern="1200"/>
          </a:p>
        </p:txBody>
      </p:sp>
      <p:sp>
        <p:nvSpPr>
          <p:cNvPr id="42" name="Freeform: Shape 41">
            <a:extLst>
              <a:ext uri="{FF2B5EF4-FFF2-40B4-BE49-F238E27FC236}">
                <a16:creationId xmlns:a16="http://schemas.microsoft.com/office/drawing/2014/main" id="{3DEB5195-DFA8-4451-F168-8C8FBEBFED82}"/>
              </a:ext>
            </a:extLst>
          </p:cNvPr>
          <p:cNvSpPr/>
          <p:nvPr/>
        </p:nvSpPr>
        <p:spPr>
          <a:xfrm>
            <a:off x="9141122" y="1271589"/>
            <a:ext cx="2686468" cy="5086350"/>
          </a:xfrm>
          <a:custGeom>
            <a:avLst/>
            <a:gdLst>
              <a:gd name="csX0" fmla="*/ 0 w 2686468"/>
              <a:gd name="csY0" fmla="*/ 268647 h 3761055"/>
              <a:gd name="csX1" fmla="*/ 268647 w 2686468"/>
              <a:gd name="csY1" fmla="*/ 0 h 3761055"/>
              <a:gd name="csX2" fmla="*/ 2417821 w 2686468"/>
              <a:gd name="csY2" fmla="*/ 0 h 3761055"/>
              <a:gd name="csX3" fmla="*/ 2686468 w 2686468"/>
              <a:gd name="csY3" fmla="*/ 268647 h 3761055"/>
              <a:gd name="csX4" fmla="*/ 2686468 w 2686468"/>
              <a:gd name="csY4" fmla="*/ 3492408 h 3761055"/>
              <a:gd name="csX5" fmla="*/ 2417821 w 2686468"/>
              <a:gd name="csY5" fmla="*/ 3761055 h 3761055"/>
              <a:gd name="csX6" fmla="*/ 268647 w 2686468"/>
              <a:gd name="csY6" fmla="*/ 3761055 h 3761055"/>
              <a:gd name="csX7" fmla="*/ 0 w 2686468"/>
              <a:gd name="csY7" fmla="*/ 3492408 h 3761055"/>
              <a:gd name="csX8" fmla="*/ 0 w 2686468"/>
              <a:gd name="csY8" fmla="*/ 268647 h 3761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86468" h="3761055">
                <a:moveTo>
                  <a:pt x="0" y="268647"/>
                </a:moveTo>
                <a:cubicBezTo>
                  <a:pt x="0" y="120277"/>
                  <a:pt x="120277" y="0"/>
                  <a:pt x="268647" y="0"/>
                </a:cubicBezTo>
                <a:lnTo>
                  <a:pt x="2417821" y="0"/>
                </a:lnTo>
                <a:cubicBezTo>
                  <a:pt x="2566191" y="0"/>
                  <a:pt x="2686468" y="120277"/>
                  <a:pt x="2686468" y="268647"/>
                </a:cubicBezTo>
                <a:lnTo>
                  <a:pt x="2686468" y="3492408"/>
                </a:lnTo>
                <a:cubicBezTo>
                  <a:pt x="2686468" y="3640778"/>
                  <a:pt x="2566191" y="3761055"/>
                  <a:pt x="2417821" y="3761055"/>
                </a:cubicBezTo>
                <a:lnTo>
                  <a:pt x="268647" y="3761055"/>
                </a:lnTo>
                <a:cubicBezTo>
                  <a:pt x="120277" y="3761055"/>
                  <a:pt x="0" y="3640778"/>
                  <a:pt x="0" y="3492408"/>
                </a:cubicBezTo>
                <a:lnTo>
                  <a:pt x="0" y="268647"/>
                </a:lnTo>
                <a:close/>
              </a:path>
            </a:pathLst>
          </a:custGeom>
          <a:ln w="19050">
            <a:solidFill>
              <a:srgbClr val="006D6D"/>
            </a:solidFill>
          </a:ln>
          <a:effectLst>
            <a:outerShdw blurRad="50800" dist="38100" dir="2700000" algn="tl" rotWithShape="0">
              <a:prstClr val="black">
                <a:alpha val="40000"/>
              </a:prstClr>
            </a:outerShdw>
          </a:effectLst>
        </p:spPr>
        <p:style>
          <a:lnRef idx="2">
            <a:schemeClr val="accent2">
              <a:hueOff val="-4050819"/>
              <a:satOff val="-1514"/>
              <a:lumOff val="-521"/>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2159" tIns="2135506" rIns="142159" bIns="330200" numCol="1" spcCol="1270" anchor="ctr" anchorCtr="0">
            <a:noAutofit/>
          </a:bodyPr>
          <a:lstStyle/>
          <a:p>
            <a:pPr marL="0" lvl="0" indent="0" algn="ctr" defTabSz="1422400">
              <a:lnSpc>
                <a:spcPct val="90000"/>
              </a:lnSpc>
              <a:spcBef>
                <a:spcPct val="0"/>
              </a:spcBef>
              <a:spcAft>
                <a:spcPct val="35000"/>
              </a:spcAft>
              <a:buNone/>
            </a:pPr>
            <a:r>
              <a:rPr lang="en-GB" sz="2800" b="1">
                <a:latin typeface="Aptos" panose="020B0004020202020204" pitchFamily="34" charset="0"/>
              </a:rPr>
              <a:t>c</a:t>
            </a:r>
            <a:r>
              <a:rPr lang="en-GB" sz="2800" b="1" kern="1200">
                <a:latin typeface="Aptos" panose="020B0004020202020204" pitchFamily="34" charset="0"/>
              </a:rPr>
              <a:t>ycle in 2022/2023</a:t>
            </a:r>
          </a:p>
          <a:p>
            <a:pPr marL="0" lvl="0" indent="0" algn="ctr" defTabSz="1422400">
              <a:lnSpc>
                <a:spcPct val="90000"/>
              </a:lnSpc>
              <a:spcBef>
                <a:spcPct val="0"/>
              </a:spcBef>
              <a:spcAft>
                <a:spcPct val="35000"/>
              </a:spcAft>
              <a:buNone/>
            </a:pPr>
            <a:endParaRPr lang="en-GB" sz="2800"/>
          </a:p>
          <a:p>
            <a:pPr marL="0" lvl="0" indent="0" algn="ctr" defTabSz="1422400">
              <a:lnSpc>
                <a:spcPct val="90000"/>
              </a:lnSpc>
              <a:spcBef>
                <a:spcPct val="0"/>
              </a:spcBef>
              <a:spcAft>
                <a:spcPct val="35000"/>
              </a:spcAft>
              <a:buNone/>
            </a:pPr>
            <a:r>
              <a:rPr lang="en-GB" sz="2000">
                <a:latin typeface="Aptos" panose="020B0004020202020204" pitchFamily="34" charset="0"/>
              </a:rPr>
              <a:t>e</a:t>
            </a:r>
            <a:r>
              <a:rPr lang="en-GB" sz="2000" kern="1200">
                <a:latin typeface="Aptos" panose="020B0004020202020204" pitchFamily="34" charset="0"/>
              </a:rPr>
              <a:t>nabl</a:t>
            </a:r>
            <a:r>
              <a:rPr lang="en-GB" sz="2000">
                <a:latin typeface="Aptos" panose="020B0004020202020204" pitchFamily="34" charset="0"/>
              </a:rPr>
              <a:t>ing t</a:t>
            </a:r>
            <a:r>
              <a:rPr lang="en-GB" sz="2000" kern="1200">
                <a:latin typeface="Aptos" panose="020B0004020202020204" pitchFamily="34" charset="0"/>
              </a:rPr>
              <a:t>rend comparison with Cycle 1 (2012-2018)</a:t>
            </a:r>
            <a:endParaRPr lang="en-US" sz="2000" kern="1200">
              <a:latin typeface="Aptos" panose="020B0004020202020204" pitchFamily="34" charset="0"/>
            </a:endParaRPr>
          </a:p>
        </p:txBody>
      </p:sp>
      <p:sp>
        <p:nvSpPr>
          <p:cNvPr id="44" name="Freeform: Shape 43">
            <a:extLst>
              <a:ext uri="{FF2B5EF4-FFF2-40B4-BE49-F238E27FC236}">
                <a16:creationId xmlns:a16="http://schemas.microsoft.com/office/drawing/2014/main" id="{5EAD9D9D-43A8-90B4-B588-90146D7A10B9}"/>
              </a:ext>
            </a:extLst>
          </p:cNvPr>
          <p:cNvSpPr/>
          <p:nvPr/>
        </p:nvSpPr>
        <p:spPr>
          <a:xfrm>
            <a:off x="6259268" y="1271589"/>
            <a:ext cx="2581880" cy="5086350"/>
          </a:xfrm>
          <a:custGeom>
            <a:avLst/>
            <a:gdLst>
              <a:gd name="csX0" fmla="*/ 0 w 2686468"/>
              <a:gd name="csY0" fmla="*/ 268647 h 3761055"/>
              <a:gd name="csX1" fmla="*/ 268647 w 2686468"/>
              <a:gd name="csY1" fmla="*/ 0 h 3761055"/>
              <a:gd name="csX2" fmla="*/ 2417821 w 2686468"/>
              <a:gd name="csY2" fmla="*/ 0 h 3761055"/>
              <a:gd name="csX3" fmla="*/ 2686468 w 2686468"/>
              <a:gd name="csY3" fmla="*/ 268647 h 3761055"/>
              <a:gd name="csX4" fmla="*/ 2686468 w 2686468"/>
              <a:gd name="csY4" fmla="*/ 3492408 h 3761055"/>
              <a:gd name="csX5" fmla="*/ 2417821 w 2686468"/>
              <a:gd name="csY5" fmla="*/ 3761055 h 3761055"/>
              <a:gd name="csX6" fmla="*/ 268647 w 2686468"/>
              <a:gd name="csY6" fmla="*/ 3761055 h 3761055"/>
              <a:gd name="csX7" fmla="*/ 0 w 2686468"/>
              <a:gd name="csY7" fmla="*/ 3492408 h 3761055"/>
              <a:gd name="csX8" fmla="*/ 0 w 2686468"/>
              <a:gd name="csY8" fmla="*/ 268647 h 376105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686468" h="3761055">
                <a:moveTo>
                  <a:pt x="0" y="268647"/>
                </a:moveTo>
                <a:cubicBezTo>
                  <a:pt x="0" y="120277"/>
                  <a:pt x="120277" y="0"/>
                  <a:pt x="268647" y="0"/>
                </a:cubicBezTo>
                <a:lnTo>
                  <a:pt x="2417821" y="0"/>
                </a:lnTo>
                <a:cubicBezTo>
                  <a:pt x="2566191" y="0"/>
                  <a:pt x="2686468" y="120277"/>
                  <a:pt x="2686468" y="268647"/>
                </a:cubicBezTo>
                <a:lnTo>
                  <a:pt x="2686468" y="3492408"/>
                </a:lnTo>
                <a:cubicBezTo>
                  <a:pt x="2686468" y="3640778"/>
                  <a:pt x="2566191" y="3761055"/>
                  <a:pt x="2417821" y="3761055"/>
                </a:cubicBezTo>
                <a:lnTo>
                  <a:pt x="268647" y="3761055"/>
                </a:lnTo>
                <a:cubicBezTo>
                  <a:pt x="120277" y="3761055"/>
                  <a:pt x="0" y="3640778"/>
                  <a:pt x="0" y="3492408"/>
                </a:cubicBezTo>
                <a:lnTo>
                  <a:pt x="0" y="268647"/>
                </a:lnTo>
                <a:close/>
              </a:path>
            </a:pathLst>
          </a:custGeom>
          <a:ln w="28575">
            <a:solidFill>
              <a:srgbClr val="79AF02"/>
            </a:solidFill>
          </a:ln>
          <a:effectLst>
            <a:outerShdw blurRad="50800" dist="38100" dir="2700000" algn="tl" rotWithShape="0">
              <a:prstClr val="black">
                <a:alpha val="40000"/>
              </a:prstClr>
            </a:outerShdw>
          </a:effectLst>
        </p:spPr>
        <p:style>
          <a:lnRef idx="2">
            <a:schemeClr val="accent2">
              <a:hueOff val="-6076228"/>
              <a:satOff val="-2271"/>
              <a:lumOff val="-782"/>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42159" tIns="2135506" rIns="142159" bIns="330200" numCol="1" spcCol="1270" anchor="ctr" anchorCtr="0">
            <a:noAutofit/>
          </a:bodyPr>
          <a:lstStyle/>
          <a:p>
            <a:pPr marL="0" lvl="0" indent="0" algn="ctr" defTabSz="1422400">
              <a:lnSpc>
                <a:spcPct val="90000"/>
              </a:lnSpc>
              <a:spcBef>
                <a:spcPct val="0"/>
              </a:spcBef>
              <a:spcAft>
                <a:spcPct val="35000"/>
              </a:spcAft>
              <a:buNone/>
            </a:pPr>
            <a:endParaRPr lang="en-GB" sz="3200">
              <a:latin typeface="Aptos" panose="020B0004020202020204" pitchFamily="34" charset="0"/>
            </a:endParaRPr>
          </a:p>
          <a:p>
            <a:pPr marL="0" lvl="0" indent="0" algn="ctr" defTabSz="1422400">
              <a:lnSpc>
                <a:spcPct val="90000"/>
              </a:lnSpc>
              <a:spcBef>
                <a:spcPct val="0"/>
              </a:spcBef>
              <a:spcAft>
                <a:spcPct val="35000"/>
              </a:spcAft>
              <a:buNone/>
            </a:pPr>
            <a:endParaRPr lang="en-GB" sz="2800" b="1">
              <a:latin typeface="Aptos" panose="020B0004020202020204" pitchFamily="34" charset="0"/>
            </a:endParaRPr>
          </a:p>
          <a:p>
            <a:pPr marL="0" lvl="0" indent="0" algn="ctr" defTabSz="1422400">
              <a:lnSpc>
                <a:spcPct val="90000"/>
              </a:lnSpc>
              <a:spcBef>
                <a:spcPct val="0"/>
              </a:spcBef>
              <a:spcAft>
                <a:spcPct val="35000"/>
              </a:spcAft>
              <a:buNone/>
            </a:pPr>
            <a:r>
              <a:rPr lang="en-GB" sz="2800" b="1">
                <a:latin typeface="Aptos" panose="020B0004020202020204" pitchFamily="34" charset="0"/>
              </a:rPr>
              <a:t>variables collected</a:t>
            </a:r>
          </a:p>
          <a:p>
            <a:pPr marL="0" lvl="0" indent="0" algn="ctr" defTabSz="1422400">
              <a:lnSpc>
                <a:spcPct val="90000"/>
              </a:lnSpc>
              <a:spcBef>
                <a:spcPct val="0"/>
              </a:spcBef>
              <a:spcAft>
                <a:spcPct val="35000"/>
              </a:spcAft>
              <a:buNone/>
            </a:pPr>
            <a:endParaRPr lang="en-GB" sz="2000" b="1">
              <a:latin typeface="Aptos" panose="020B0004020202020204" pitchFamily="34" charset="0"/>
            </a:endParaRPr>
          </a:p>
          <a:p>
            <a:pPr marL="0" lvl="0" indent="0" algn="ctr" defTabSz="1422400">
              <a:lnSpc>
                <a:spcPct val="90000"/>
              </a:lnSpc>
              <a:spcBef>
                <a:spcPct val="0"/>
              </a:spcBef>
              <a:spcAft>
                <a:spcPct val="35000"/>
              </a:spcAft>
              <a:buNone/>
            </a:pPr>
            <a:r>
              <a:rPr lang="en-GB" sz="2000" kern="1200">
                <a:latin typeface="Aptos" panose="020B0004020202020204" pitchFamily="34" charset="0"/>
              </a:rPr>
              <a:t>e.g. education, employment, skill use</a:t>
            </a:r>
          </a:p>
          <a:p>
            <a:pPr marL="0" lvl="0" indent="0" algn="ctr" defTabSz="1422400">
              <a:lnSpc>
                <a:spcPct val="90000"/>
              </a:lnSpc>
              <a:spcBef>
                <a:spcPct val="0"/>
              </a:spcBef>
              <a:spcAft>
                <a:spcPct val="35000"/>
              </a:spcAft>
              <a:buNone/>
            </a:pPr>
            <a:endParaRPr lang="en-GB" sz="3200">
              <a:latin typeface="Aptos" panose="020B0004020202020204" pitchFamily="34" charset="0"/>
            </a:endParaRPr>
          </a:p>
          <a:p>
            <a:pPr marL="0" lvl="0" indent="0" algn="ctr" defTabSz="1422400">
              <a:lnSpc>
                <a:spcPct val="90000"/>
              </a:lnSpc>
              <a:spcBef>
                <a:spcPct val="0"/>
              </a:spcBef>
              <a:spcAft>
                <a:spcPct val="35000"/>
              </a:spcAft>
              <a:buNone/>
            </a:pPr>
            <a:endParaRPr lang="en-US" sz="3200" kern="1200">
              <a:latin typeface="Aptos" panose="020B0004020202020204" pitchFamily="34" charset="0"/>
            </a:endParaRPr>
          </a:p>
        </p:txBody>
      </p:sp>
      <p:cxnSp>
        <p:nvCxnSpPr>
          <p:cNvPr id="47" name="Straight Connector 46">
            <a:extLst>
              <a:ext uri="{FF2B5EF4-FFF2-40B4-BE49-F238E27FC236}">
                <a16:creationId xmlns:a16="http://schemas.microsoft.com/office/drawing/2014/main" id="{E6CB8584-7170-AB5F-F603-58A176F39FF8}"/>
              </a:ext>
            </a:extLst>
          </p:cNvPr>
          <p:cNvCxnSpPr/>
          <p:nvPr/>
        </p:nvCxnSpPr>
        <p:spPr>
          <a:xfrm>
            <a:off x="670945" y="4572000"/>
            <a:ext cx="1829368" cy="0"/>
          </a:xfrm>
          <a:prstGeom prst="line">
            <a:avLst/>
          </a:prstGeom>
          <a:ln w="28575">
            <a:solidFill>
              <a:srgbClr val="00B5B5"/>
            </a:solidFill>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A44C7F69-9E09-7414-7BFC-FC3B9372D452}"/>
              </a:ext>
            </a:extLst>
          </p:cNvPr>
          <p:cNvCxnSpPr/>
          <p:nvPr/>
        </p:nvCxnSpPr>
        <p:spPr>
          <a:xfrm>
            <a:off x="3737997" y="4567232"/>
            <a:ext cx="1829368" cy="0"/>
          </a:xfrm>
          <a:prstGeom prst="line">
            <a:avLst/>
          </a:prstGeom>
          <a:ln w="28575">
            <a:solidFill>
              <a:srgbClr val="04A379"/>
            </a:solidFill>
          </a:ln>
        </p:spPr>
        <p:style>
          <a:lnRef idx="1">
            <a:schemeClr val="accent1"/>
          </a:lnRef>
          <a:fillRef idx="0">
            <a:schemeClr val="accent1"/>
          </a:fillRef>
          <a:effectRef idx="0">
            <a:schemeClr val="accent1"/>
          </a:effectRef>
          <a:fontRef idx="minor">
            <a:schemeClr val="tx1"/>
          </a:fontRef>
        </p:style>
      </p:cxnSp>
      <p:sp>
        <p:nvSpPr>
          <p:cNvPr id="49" name="Freeform: Shape 48">
            <a:extLst>
              <a:ext uri="{FF2B5EF4-FFF2-40B4-BE49-F238E27FC236}">
                <a16:creationId xmlns:a16="http://schemas.microsoft.com/office/drawing/2014/main" id="{4D17DE9E-9002-17F7-62E1-E2F716D6058F}"/>
              </a:ext>
            </a:extLst>
          </p:cNvPr>
          <p:cNvSpPr/>
          <p:nvPr/>
        </p:nvSpPr>
        <p:spPr>
          <a:xfrm>
            <a:off x="6560208" y="1449000"/>
            <a:ext cx="1980000" cy="1980000"/>
          </a:xfrm>
          <a:custGeom>
            <a:avLst/>
            <a:gdLst>
              <a:gd name="csX0" fmla="*/ 0 w 1504422"/>
              <a:gd name="csY0" fmla="*/ 752211 h 1504422"/>
              <a:gd name="csX1" fmla="*/ 752211 w 1504422"/>
              <a:gd name="csY1" fmla="*/ 0 h 1504422"/>
              <a:gd name="csX2" fmla="*/ 1504422 w 1504422"/>
              <a:gd name="csY2" fmla="*/ 752211 h 1504422"/>
              <a:gd name="csX3" fmla="*/ 752211 w 1504422"/>
              <a:gd name="csY3" fmla="*/ 1504422 h 1504422"/>
              <a:gd name="csX4" fmla="*/ 0 w 1504422"/>
              <a:gd name="csY4" fmla="*/ 752211 h 1504422"/>
            </a:gdLst>
            <a:ahLst/>
            <a:cxnLst>
              <a:cxn ang="0">
                <a:pos x="csX0" y="csY0"/>
              </a:cxn>
              <a:cxn ang="0">
                <a:pos x="csX1" y="csY1"/>
              </a:cxn>
              <a:cxn ang="0">
                <a:pos x="csX2" y="csY2"/>
              </a:cxn>
              <a:cxn ang="0">
                <a:pos x="csX3" y="csY3"/>
              </a:cxn>
              <a:cxn ang="0">
                <a:pos x="csX4" y="csY4"/>
              </a:cxn>
            </a:cxnLst>
            <a:rect l="l" t="t" r="r" b="b"/>
            <a:pathLst>
              <a:path w="1504422" h="1504422">
                <a:moveTo>
                  <a:pt x="0" y="752211"/>
                </a:moveTo>
                <a:cubicBezTo>
                  <a:pt x="0" y="336776"/>
                  <a:pt x="336776" y="0"/>
                  <a:pt x="752211" y="0"/>
                </a:cubicBezTo>
                <a:cubicBezTo>
                  <a:pt x="1167646" y="0"/>
                  <a:pt x="1504422" y="336776"/>
                  <a:pt x="1504422" y="752211"/>
                </a:cubicBezTo>
                <a:cubicBezTo>
                  <a:pt x="1504422" y="1167646"/>
                  <a:pt x="1167646" y="1504422"/>
                  <a:pt x="752211" y="1504422"/>
                </a:cubicBezTo>
                <a:cubicBezTo>
                  <a:pt x="336776" y="1504422"/>
                  <a:pt x="0" y="1167646"/>
                  <a:pt x="0" y="752211"/>
                </a:cubicBezTo>
                <a:close/>
              </a:path>
            </a:pathLst>
          </a:custGeom>
          <a:solidFill>
            <a:srgbClr val="79AF02"/>
          </a:solidFill>
          <a:ln>
            <a:noFill/>
          </a:ln>
          <a:effectLst>
            <a:outerShdw blurRad="50800" dist="38100" dir="2700000" algn="tl" rotWithShape="0">
              <a:prstClr val="black">
                <a:alpha val="40000"/>
              </a:prstClr>
            </a:outerShdw>
          </a:effectLst>
        </p:spPr>
        <p:style>
          <a:lnRef idx="2">
            <a:schemeClr val="accent2">
              <a:hueOff val="-2025409"/>
              <a:satOff val="-757"/>
              <a:lumOff val="-261"/>
              <a:alphaOff val="0"/>
            </a:schemeClr>
          </a:lnRef>
          <a:fillRef idx="1">
            <a:schemeClr val="accent2">
              <a:hueOff val="-2025409"/>
              <a:satOff val="-757"/>
              <a:lumOff val="-261"/>
              <a:alphaOff val="0"/>
            </a:schemeClr>
          </a:fillRef>
          <a:effectRef idx="0">
            <a:schemeClr val="accent2">
              <a:hueOff val="-2025409"/>
              <a:satOff val="-757"/>
              <a:lumOff val="-261"/>
              <a:alphaOff val="0"/>
            </a:schemeClr>
          </a:effectRef>
          <a:fontRef idx="minor">
            <a:schemeClr val="lt1"/>
          </a:fontRef>
        </p:style>
        <p:txBody>
          <a:bodyPr spcFirstLastPara="0" vert="horz" wrap="square" lIns="299927" tIns="233018" rIns="299927" bIns="233018" numCol="1" spcCol="1270" anchor="ctr" anchorCtr="0">
            <a:noAutofit/>
          </a:bodyPr>
          <a:lstStyle/>
          <a:p>
            <a:pPr marL="0" lvl="0" indent="0" algn="ctr" defTabSz="2133600">
              <a:lnSpc>
                <a:spcPct val="90000"/>
              </a:lnSpc>
              <a:spcBef>
                <a:spcPct val="0"/>
              </a:spcBef>
              <a:spcAft>
                <a:spcPct val="35000"/>
              </a:spcAft>
              <a:buNone/>
            </a:pPr>
            <a:r>
              <a:rPr lang="en-GB" sz="4800"/>
              <a:t>800 </a:t>
            </a:r>
            <a:endParaRPr sz="4800" kern="1200"/>
          </a:p>
        </p:txBody>
      </p:sp>
      <p:cxnSp>
        <p:nvCxnSpPr>
          <p:cNvPr id="50" name="Straight Connector 49">
            <a:extLst>
              <a:ext uri="{FF2B5EF4-FFF2-40B4-BE49-F238E27FC236}">
                <a16:creationId xmlns:a16="http://schemas.microsoft.com/office/drawing/2014/main" id="{47CD0113-E208-E692-7730-697D3CA735AB}"/>
              </a:ext>
            </a:extLst>
          </p:cNvPr>
          <p:cNvCxnSpPr/>
          <p:nvPr/>
        </p:nvCxnSpPr>
        <p:spPr>
          <a:xfrm>
            <a:off x="6635524" y="4571732"/>
            <a:ext cx="1829368" cy="0"/>
          </a:xfrm>
          <a:prstGeom prst="line">
            <a:avLst/>
          </a:prstGeom>
          <a:ln w="28575">
            <a:solidFill>
              <a:srgbClr val="79AF02"/>
            </a:solidFill>
          </a:ln>
        </p:spPr>
        <p:style>
          <a:lnRef idx="1">
            <a:schemeClr val="accent1"/>
          </a:lnRef>
          <a:fillRef idx="0">
            <a:schemeClr val="accent1"/>
          </a:fillRef>
          <a:effectRef idx="0">
            <a:schemeClr val="accent1"/>
          </a:effectRef>
          <a:fontRef idx="minor">
            <a:schemeClr val="tx1"/>
          </a:fontRef>
        </p:style>
      </p:cxnSp>
      <p:sp>
        <p:nvSpPr>
          <p:cNvPr id="51" name="Freeform: Shape 50">
            <a:extLst>
              <a:ext uri="{FF2B5EF4-FFF2-40B4-BE49-F238E27FC236}">
                <a16:creationId xmlns:a16="http://schemas.microsoft.com/office/drawing/2014/main" id="{C1E0503B-6106-B395-3B7B-64E67FD5370F}"/>
              </a:ext>
            </a:extLst>
          </p:cNvPr>
          <p:cNvSpPr/>
          <p:nvPr/>
        </p:nvSpPr>
        <p:spPr>
          <a:xfrm>
            <a:off x="9541055" y="1449000"/>
            <a:ext cx="1980000" cy="1980000"/>
          </a:xfrm>
          <a:custGeom>
            <a:avLst/>
            <a:gdLst>
              <a:gd name="csX0" fmla="*/ 0 w 1504422"/>
              <a:gd name="csY0" fmla="*/ 752211 h 1504422"/>
              <a:gd name="csX1" fmla="*/ 752211 w 1504422"/>
              <a:gd name="csY1" fmla="*/ 0 h 1504422"/>
              <a:gd name="csX2" fmla="*/ 1504422 w 1504422"/>
              <a:gd name="csY2" fmla="*/ 752211 h 1504422"/>
              <a:gd name="csX3" fmla="*/ 752211 w 1504422"/>
              <a:gd name="csY3" fmla="*/ 1504422 h 1504422"/>
              <a:gd name="csX4" fmla="*/ 0 w 1504422"/>
              <a:gd name="csY4" fmla="*/ 752211 h 1504422"/>
            </a:gdLst>
            <a:ahLst/>
            <a:cxnLst>
              <a:cxn ang="0">
                <a:pos x="csX0" y="csY0"/>
              </a:cxn>
              <a:cxn ang="0">
                <a:pos x="csX1" y="csY1"/>
              </a:cxn>
              <a:cxn ang="0">
                <a:pos x="csX2" y="csY2"/>
              </a:cxn>
              <a:cxn ang="0">
                <a:pos x="csX3" y="csY3"/>
              </a:cxn>
              <a:cxn ang="0">
                <a:pos x="csX4" y="csY4"/>
              </a:cxn>
            </a:cxnLst>
            <a:rect l="l" t="t" r="r" b="b"/>
            <a:pathLst>
              <a:path w="1504422" h="1504422">
                <a:moveTo>
                  <a:pt x="0" y="752211"/>
                </a:moveTo>
                <a:cubicBezTo>
                  <a:pt x="0" y="336776"/>
                  <a:pt x="336776" y="0"/>
                  <a:pt x="752211" y="0"/>
                </a:cubicBezTo>
                <a:cubicBezTo>
                  <a:pt x="1167646" y="0"/>
                  <a:pt x="1504422" y="336776"/>
                  <a:pt x="1504422" y="752211"/>
                </a:cubicBezTo>
                <a:cubicBezTo>
                  <a:pt x="1504422" y="1167646"/>
                  <a:pt x="1167646" y="1504422"/>
                  <a:pt x="752211" y="1504422"/>
                </a:cubicBezTo>
                <a:cubicBezTo>
                  <a:pt x="336776" y="1504422"/>
                  <a:pt x="0" y="1167646"/>
                  <a:pt x="0" y="752211"/>
                </a:cubicBezTo>
                <a:close/>
              </a:path>
            </a:pathLst>
          </a:custGeom>
          <a:solidFill>
            <a:srgbClr val="006D6D"/>
          </a:solidFill>
          <a:ln>
            <a:noFill/>
          </a:ln>
          <a:effectLst>
            <a:outerShdw blurRad="50800" dist="38100" dir="2700000" algn="tl" rotWithShape="0">
              <a:prstClr val="black">
                <a:alpha val="40000"/>
              </a:prstClr>
            </a:outerShdw>
          </a:effectLst>
        </p:spPr>
        <p:style>
          <a:lnRef idx="2">
            <a:schemeClr val="accent2">
              <a:hueOff val="-2025409"/>
              <a:satOff val="-757"/>
              <a:lumOff val="-261"/>
              <a:alphaOff val="0"/>
            </a:schemeClr>
          </a:lnRef>
          <a:fillRef idx="1">
            <a:schemeClr val="accent2">
              <a:hueOff val="-2025409"/>
              <a:satOff val="-757"/>
              <a:lumOff val="-261"/>
              <a:alphaOff val="0"/>
            </a:schemeClr>
          </a:fillRef>
          <a:effectRef idx="0">
            <a:schemeClr val="accent2">
              <a:hueOff val="-2025409"/>
              <a:satOff val="-757"/>
              <a:lumOff val="-261"/>
              <a:alphaOff val="0"/>
            </a:schemeClr>
          </a:effectRef>
          <a:fontRef idx="minor">
            <a:schemeClr val="lt1"/>
          </a:fontRef>
        </p:style>
        <p:txBody>
          <a:bodyPr spcFirstLastPara="0" vert="horz" wrap="square" lIns="299927" tIns="233018" rIns="299927" bIns="233018" numCol="1" spcCol="1270" anchor="ctr" anchorCtr="0">
            <a:noAutofit/>
          </a:bodyPr>
          <a:lstStyle/>
          <a:p>
            <a:pPr marL="0" lvl="0" indent="0" algn="ctr" defTabSz="2133600">
              <a:lnSpc>
                <a:spcPct val="90000"/>
              </a:lnSpc>
              <a:spcBef>
                <a:spcPct val="0"/>
              </a:spcBef>
              <a:spcAft>
                <a:spcPct val="35000"/>
              </a:spcAft>
              <a:buNone/>
            </a:pPr>
            <a:r>
              <a:rPr lang="en-GB" sz="4800"/>
              <a:t>2</a:t>
            </a:r>
            <a:r>
              <a:rPr lang="en-GB" sz="4800" baseline="30000"/>
              <a:t>nd</a:t>
            </a:r>
            <a:r>
              <a:rPr lang="en-GB" sz="4800"/>
              <a:t> </a:t>
            </a:r>
            <a:endParaRPr sz="4800" kern="1200"/>
          </a:p>
        </p:txBody>
      </p:sp>
      <p:cxnSp>
        <p:nvCxnSpPr>
          <p:cNvPr id="52" name="Straight Connector 51">
            <a:extLst>
              <a:ext uri="{FF2B5EF4-FFF2-40B4-BE49-F238E27FC236}">
                <a16:creationId xmlns:a16="http://schemas.microsoft.com/office/drawing/2014/main" id="{8414B9BA-E9D3-3D71-92DF-5A6F2DCC28BC}"/>
              </a:ext>
            </a:extLst>
          </p:cNvPr>
          <p:cNvCxnSpPr/>
          <p:nvPr/>
        </p:nvCxnSpPr>
        <p:spPr>
          <a:xfrm>
            <a:off x="9616371" y="4567232"/>
            <a:ext cx="1829368" cy="0"/>
          </a:xfrm>
          <a:prstGeom prst="line">
            <a:avLst/>
          </a:prstGeom>
          <a:ln w="28575">
            <a:solidFill>
              <a:srgbClr val="006D6D"/>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8440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9"/>
                                        </p:tgtEl>
                                        <p:attrNameLst>
                                          <p:attrName>style.visibility</p:attrName>
                                        </p:attrNameLst>
                                      </p:cBhvr>
                                      <p:to>
                                        <p:strVal val="visible"/>
                                      </p:to>
                                    </p:set>
                                    <p:animEffect transition="in" filter="fade">
                                      <p:cBhvr>
                                        <p:cTn id="7" dur="500"/>
                                        <p:tgtEl>
                                          <p:spTgt spid="3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par>
                                <p:cTn id="11" presetID="10" presetClass="entr" presetSubtype="0" fill="hold" nodeType="withEffect">
                                  <p:stCondLst>
                                    <p:cond delay="0"/>
                                  </p:stCondLst>
                                  <p:childTnLst>
                                    <p:set>
                                      <p:cBhvr>
                                        <p:cTn id="12" dur="1" fill="hold">
                                          <p:stCondLst>
                                            <p:cond delay="0"/>
                                          </p:stCondLst>
                                        </p:cTn>
                                        <p:tgtEl>
                                          <p:spTgt spid="47"/>
                                        </p:tgtEl>
                                        <p:attrNameLst>
                                          <p:attrName>style.visibility</p:attrName>
                                        </p:attrNameLst>
                                      </p:cBhvr>
                                      <p:to>
                                        <p:strVal val="visible"/>
                                      </p:to>
                                    </p:set>
                                    <p:animEffect transition="in" filter="fade">
                                      <p:cBhvr>
                                        <p:cTn id="13" dur="500"/>
                                        <p:tgtEl>
                                          <p:spTgt spid="47"/>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41"/>
                                        </p:tgtEl>
                                        <p:attrNameLst>
                                          <p:attrName>style.visibility</p:attrName>
                                        </p:attrNameLst>
                                      </p:cBhvr>
                                      <p:to>
                                        <p:strVal val="visible"/>
                                      </p:to>
                                    </p:set>
                                    <p:animEffect transition="in" filter="fade">
                                      <p:cBhvr>
                                        <p:cTn id="18" dur="500"/>
                                        <p:tgtEl>
                                          <p:spTgt spid="41"/>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fade">
                                      <p:cBhvr>
                                        <p:cTn id="21" dur="500"/>
                                        <p:tgtEl>
                                          <p:spTgt spid="40"/>
                                        </p:tgtEl>
                                      </p:cBhvr>
                                    </p:animEffect>
                                  </p:childTnLst>
                                </p:cTn>
                              </p:par>
                              <p:par>
                                <p:cTn id="22" presetID="10" presetClass="entr" presetSubtype="0" fill="hold" nodeType="withEffect">
                                  <p:stCondLst>
                                    <p:cond delay="0"/>
                                  </p:stCondLst>
                                  <p:childTnLst>
                                    <p:set>
                                      <p:cBhvr>
                                        <p:cTn id="23" dur="1" fill="hold">
                                          <p:stCondLst>
                                            <p:cond delay="0"/>
                                          </p:stCondLst>
                                        </p:cTn>
                                        <p:tgtEl>
                                          <p:spTgt spid="48"/>
                                        </p:tgtEl>
                                        <p:attrNameLst>
                                          <p:attrName>style.visibility</p:attrName>
                                        </p:attrNameLst>
                                      </p:cBhvr>
                                      <p:to>
                                        <p:strVal val="visible"/>
                                      </p:to>
                                    </p:set>
                                    <p:animEffect transition="in" filter="fade">
                                      <p:cBhvr>
                                        <p:cTn id="24" dur="500"/>
                                        <p:tgtEl>
                                          <p:spTgt spid="48"/>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49"/>
                                        </p:tgtEl>
                                        <p:attrNameLst>
                                          <p:attrName>style.visibility</p:attrName>
                                        </p:attrNameLst>
                                      </p:cBhvr>
                                      <p:to>
                                        <p:strVal val="visible"/>
                                      </p:to>
                                    </p:set>
                                    <p:animEffect transition="in" filter="fade">
                                      <p:cBhvr>
                                        <p:cTn id="29" dur="500"/>
                                        <p:tgtEl>
                                          <p:spTgt spid="49"/>
                                        </p:tgtEl>
                                      </p:cBhvr>
                                    </p:animEffect>
                                  </p:childTnLst>
                                </p:cTn>
                              </p:par>
                              <p:par>
                                <p:cTn id="30" presetID="10" presetClass="entr" presetSubtype="0" fill="hold" nodeType="with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500"/>
                                        <p:tgtEl>
                                          <p:spTgt spid="5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42"/>
                                        </p:tgtEl>
                                        <p:attrNameLst>
                                          <p:attrName>style.visibility</p:attrName>
                                        </p:attrNameLst>
                                      </p:cBhvr>
                                      <p:to>
                                        <p:strVal val="visible"/>
                                      </p:to>
                                    </p:set>
                                    <p:animEffect transition="in" filter="fade">
                                      <p:cBhvr>
                                        <p:cTn id="40" dur="500"/>
                                        <p:tgtEl>
                                          <p:spTgt spid="42"/>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51"/>
                                        </p:tgtEl>
                                        <p:attrNameLst>
                                          <p:attrName>style.visibility</p:attrName>
                                        </p:attrNameLst>
                                      </p:cBhvr>
                                      <p:to>
                                        <p:strVal val="visible"/>
                                      </p:to>
                                    </p:set>
                                    <p:animEffect transition="in" filter="fade">
                                      <p:cBhvr>
                                        <p:cTn id="43" dur="500"/>
                                        <p:tgtEl>
                                          <p:spTgt spid="51"/>
                                        </p:tgtEl>
                                      </p:cBhvr>
                                    </p:animEffect>
                                  </p:childTnLst>
                                </p:cTn>
                              </p:par>
                              <p:par>
                                <p:cTn id="44" presetID="10" presetClass="entr" presetSubtype="0" fill="hold" nodeType="withEffect">
                                  <p:stCondLst>
                                    <p:cond delay="0"/>
                                  </p:stCondLst>
                                  <p:childTnLst>
                                    <p:set>
                                      <p:cBhvr>
                                        <p:cTn id="45" dur="1" fill="hold">
                                          <p:stCondLst>
                                            <p:cond delay="0"/>
                                          </p:stCondLst>
                                        </p:cTn>
                                        <p:tgtEl>
                                          <p:spTgt spid="52"/>
                                        </p:tgtEl>
                                        <p:attrNameLst>
                                          <p:attrName>style.visibility</p:attrName>
                                        </p:attrNameLst>
                                      </p:cBhvr>
                                      <p:to>
                                        <p:strVal val="visible"/>
                                      </p:to>
                                    </p:set>
                                    <p:animEffect transition="in" filter="fade">
                                      <p:cBhvr>
                                        <p:cTn id="46"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4" grpId="0" animBg="1"/>
      <p:bldP spid="49" grpId="0" animBg="1"/>
      <p:bldP spid="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7179B6F-ED3C-9647-FE37-B595339FF5BE}"/>
              </a:ext>
            </a:extLst>
          </p:cNvPr>
          <p:cNvSpPr>
            <a:spLocks noGrp="1"/>
          </p:cNvSpPr>
          <p:nvPr>
            <p:ph type="title"/>
          </p:nvPr>
        </p:nvSpPr>
        <p:spPr/>
        <p:txBody>
          <a:bodyPr>
            <a:normAutofit/>
          </a:bodyPr>
          <a:lstStyle/>
          <a:p>
            <a:r>
              <a:rPr lang="en-GB" sz="2800" dirty="0">
                <a:latin typeface="Aptos" panose="020B0004020202020204" pitchFamily="34" charset="0"/>
              </a:rPr>
              <a:t>Finland, Japan, the Netherlands, Norway and Sweden are the best-performing countries in all three domains</a:t>
            </a:r>
            <a:endParaRPr lang="en-US" sz="2800" dirty="0">
              <a:latin typeface="Aptos" panose="020B0004020202020204" pitchFamily="34" charset="0"/>
            </a:endParaRPr>
          </a:p>
        </p:txBody>
      </p:sp>
      <p:sp>
        <p:nvSpPr>
          <p:cNvPr id="6" name="Text Placeholder 12">
            <a:extLst>
              <a:ext uri="{FF2B5EF4-FFF2-40B4-BE49-F238E27FC236}">
                <a16:creationId xmlns:a16="http://schemas.microsoft.com/office/drawing/2014/main" id="{D462CB61-3D9F-33B2-7EBD-10D0F0814CE6}"/>
              </a:ext>
            </a:extLst>
          </p:cNvPr>
          <p:cNvSpPr txBox="1">
            <a:spLocks/>
          </p:cNvSpPr>
          <p:nvPr/>
        </p:nvSpPr>
        <p:spPr>
          <a:xfrm>
            <a:off x="456701" y="1178861"/>
            <a:ext cx="11802533" cy="424732"/>
          </a:xfrm>
          <a:prstGeom prst="rect">
            <a:avLst/>
          </a:prstGeom>
        </p:spPr>
        <p:txBody>
          <a:bodyPr vert="horz" lIns="91440" tIns="45720" rIns="91440" bIns="45720" rtlCol="0">
            <a:spAutoFit/>
          </a:bodyPr>
          <a:lstStyle>
            <a:defPPr>
              <a:defRPr lang="en-US"/>
            </a:defPPr>
            <a:lvl1pPr marL="0" indent="0" algn="ctr" defTabSz="914377" rtl="0" eaLnBrk="1" latinLnBrk="0" hangingPunct="1">
              <a:lnSpc>
                <a:spcPct val="90000"/>
              </a:lnSpc>
              <a:spcBef>
                <a:spcPts val="1000"/>
              </a:spcBef>
              <a:buClr>
                <a:srgbClr val="022249"/>
              </a:buClr>
              <a:buFont typeface="Wingdings" panose="05000000000000000000" pitchFamily="2" charset="2"/>
              <a:buNone/>
              <a:defRPr sz="1867" b="1" kern="1200">
                <a:solidFill>
                  <a:srgbClr val="000000"/>
                </a:solidFill>
                <a:latin typeface="Calibri" panose="020F0502020204030204"/>
              </a:defRPr>
            </a:lvl1pPr>
            <a:lvl2pPr marL="457189" indent="0" algn="l" defTabSz="914377" rtl="0" eaLnBrk="1" latinLnBrk="0" hangingPunct="1">
              <a:lnSpc>
                <a:spcPct val="90000"/>
              </a:lnSpc>
              <a:spcBef>
                <a:spcPts val="500"/>
              </a:spcBef>
              <a:buClr>
                <a:srgbClr val="00B5B5"/>
              </a:buClr>
              <a:buFont typeface="Wingdings" panose="05000000000000000000" pitchFamily="2" charset="2"/>
              <a:buNone/>
              <a:defRPr sz="2133" kern="1200">
                <a:solidFill>
                  <a:srgbClr val="000000"/>
                </a:solidFill>
                <a:latin typeface="Calibri" panose="020F0502020204030204"/>
              </a:defRPr>
            </a:lvl2pPr>
            <a:lvl3pPr marL="914377" indent="0" algn="l" defTabSz="914377" rtl="0" eaLnBrk="1" latinLnBrk="0" hangingPunct="1">
              <a:lnSpc>
                <a:spcPct val="90000"/>
              </a:lnSpc>
              <a:spcBef>
                <a:spcPts val="500"/>
              </a:spcBef>
              <a:buClr>
                <a:srgbClr val="79AF02"/>
              </a:buClr>
              <a:buSzPct val="90000"/>
              <a:buFont typeface="Arial" panose="020B0604020202020204" pitchFamily="34" charset="0"/>
              <a:buNone/>
              <a:defRPr sz="2133" kern="1200">
                <a:solidFill>
                  <a:srgbClr val="000000"/>
                </a:solidFill>
                <a:latin typeface="Calibri" panose="020F0502020204030204"/>
              </a:defRPr>
            </a:lvl3pPr>
            <a:lvl4pPr marL="1371566" indent="0" algn="l" defTabSz="914377" rtl="0" eaLnBrk="1" latinLnBrk="0" hangingPunct="1">
              <a:lnSpc>
                <a:spcPct val="90000"/>
              </a:lnSpc>
              <a:spcBef>
                <a:spcPts val="500"/>
              </a:spcBef>
              <a:buFont typeface="Calibri" panose="020F0502020204030204" pitchFamily="34" charset="0"/>
              <a:buNone/>
              <a:defRPr sz="2133" kern="1200">
                <a:solidFill>
                  <a:srgbClr val="000000"/>
                </a:solidFill>
                <a:latin typeface="Calibri" panose="020F0502020204030204"/>
              </a:defRPr>
            </a:lvl4pPr>
            <a:lvl5pPr marL="1828754" indent="0" algn="l" defTabSz="914377" rtl="0" eaLnBrk="1" latinLnBrk="0" hangingPunct="1">
              <a:lnSpc>
                <a:spcPct val="90000"/>
              </a:lnSpc>
              <a:spcBef>
                <a:spcPts val="500"/>
              </a:spcBef>
              <a:buFont typeface="Arial" panose="020B0604020202020204" pitchFamily="34" charset="0"/>
              <a:buNone/>
              <a:defRPr sz="1800" kern="1200">
                <a:solidFill>
                  <a:srgbClr val="000000"/>
                </a:solidFill>
                <a:latin typeface="Calibri" panose="020F0502020204030204"/>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rgbClr val="000000"/>
                </a:solidFill>
                <a:latin typeface="Calibri" panose="020F0502020204030204"/>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rgbClr val="000000"/>
                </a:solidFill>
                <a:latin typeface="Calibri" panose="020F0502020204030204"/>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rgbClr val="000000"/>
                </a:solidFill>
                <a:latin typeface="Calibri" panose="020F0502020204030204"/>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rgbClr val="000000"/>
                </a:solidFill>
                <a:latin typeface="Calibri" panose="020F0502020204030204"/>
              </a:defRPr>
            </a:lvl9pPr>
          </a:lstStyle>
          <a:p>
            <a:r>
              <a:rPr lang="en-GB" sz="2400" dirty="0">
                <a:latin typeface="Arial Narrow" panose="020B0606020202030204" pitchFamily="34" charset="0"/>
              </a:rPr>
              <a:t>Comparison of countries’ and economies’ average proficiency in literacy and numeracy</a:t>
            </a:r>
          </a:p>
        </p:txBody>
      </p:sp>
      <p:graphicFrame>
        <p:nvGraphicFramePr>
          <p:cNvPr id="10" name="Chart 9">
            <a:extLst>
              <a:ext uri="{FF2B5EF4-FFF2-40B4-BE49-F238E27FC236}">
                <a16:creationId xmlns:a16="http://schemas.microsoft.com/office/drawing/2014/main" id="{92570FFB-935F-4B21-8223-D94EBB87EF62}"/>
              </a:ext>
            </a:extLst>
          </p:cNvPr>
          <p:cNvGraphicFramePr>
            <a:graphicFrameLocks/>
          </p:cNvGraphicFramePr>
          <p:nvPr>
            <p:extLst>
              <p:ext uri="{D42A27DB-BD31-4B8C-83A1-F6EECF244321}">
                <p14:modId xmlns:p14="http://schemas.microsoft.com/office/powerpoint/2010/main" val="969022820"/>
              </p:ext>
            </p:extLst>
          </p:nvPr>
        </p:nvGraphicFramePr>
        <p:xfrm>
          <a:off x="98700" y="1799585"/>
          <a:ext cx="12056534" cy="4934722"/>
        </p:xfrm>
        <a:graphic>
          <a:graphicData uri="http://schemas.openxmlformats.org/drawingml/2006/chart">
            <c:chart xmlns:c="http://schemas.openxmlformats.org/drawingml/2006/chart" xmlns:r="http://schemas.openxmlformats.org/officeDocument/2006/relationships" r:id="rId3"/>
          </a:graphicData>
        </a:graphic>
      </p:graphicFrame>
      <p:sp>
        <p:nvSpPr>
          <p:cNvPr id="2" name="Oval 1">
            <a:extLst>
              <a:ext uri="{FF2B5EF4-FFF2-40B4-BE49-F238E27FC236}">
                <a16:creationId xmlns:a16="http://schemas.microsoft.com/office/drawing/2014/main" id="{8A364C8B-471A-AA10-207C-B544D990A48D}"/>
              </a:ext>
            </a:extLst>
          </p:cNvPr>
          <p:cNvSpPr/>
          <p:nvPr/>
        </p:nvSpPr>
        <p:spPr>
          <a:xfrm>
            <a:off x="8059782" y="3429000"/>
            <a:ext cx="1502229" cy="522515"/>
          </a:xfrm>
          <a:prstGeom prst="ellipse">
            <a:avLst/>
          </a:prstGeom>
          <a:solidFill>
            <a:srgbClr val="FCB0FE">
              <a:alpha val="20000"/>
            </a:srgbClr>
          </a:solidFill>
          <a:ln w="28575">
            <a:solidFill>
              <a:srgbClr val="F612FD"/>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600950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235119-1464-C698-79CC-D88ED271B33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D259B87-B527-36BA-25C6-2F153F8AC08C}"/>
              </a:ext>
            </a:extLst>
          </p:cNvPr>
          <p:cNvSpPr>
            <a:spLocks noGrp="1"/>
          </p:cNvSpPr>
          <p:nvPr>
            <p:ph type="body" sz="quarter" idx="14"/>
          </p:nvPr>
        </p:nvSpPr>
        <p:spPr/>
        <p:txBody>
          <a:bodyPr/>
          <a:lstStyle/>
          <a:p>
            <a:r>
              <a:rPr lang="en-GB" dirty="0">
                <a:latin typeface="Aptos" panose="020B0004020202020204" pitchFamily="34" charset="0"/>
              </a:rPr>
              <a:t>How many adults have low foundational skills and why does it matter? </a:t>
            </a:r>
            <a:endParaRPr lang="en-US" dirty="0">
              <a:latin typeface="Aptos" panose="020B0004020202020204" pitchFamily="34" charset="0"/>
            </a:endParaRPr>
          </a:p>
        </p:txBody>
      </p:sp>
      <p:sp>
        <p:nvSpPr>
          <p:cNvPr id="3" name="Text Placeholder 2">
            <a:extLst>
              <a:ext uri="{FF2B5EF4-FFF2-40B4-BE49-F238E27FC236}">
                <a16:creationId xmlns:a16="http://schemas.microsoft.com/office/drawing/2014/main" id="{F28982A6-7809-41BE-67CF-81CB6759136F}"/>
              </a:ext>
            </a:extLst>
          </p:cNvPr>
          <p:cNvSpPr>
            <a:spLocks noGrp="1"/>
          </p:cNvSpPr>
          <p:nvPr>
            <p:ph type="body" sz="quarter" idx="15"/>
          </p:nvPr>
        </p:nvSpPr>
        <p:spPr/>
        <p:txBody>
          <a:bodyPr/>
          <a:lstStyle/>
          <a:p>
            <a:r>
              <a:rPr lang="en-GB" dirty="0"/>
              <a:t>2</a:t>
            </a:r>
            <a:endParaRPr lang="en-US" dirty="0"/>
          </a:p>
        </p:txBody>
      </p:sp>
    </p:spTree>
    <p:extLst>
      <p:ext uri="{BB962C8B-B14F-4D97-AF65-F5344CB8AC3E}">
        <p14:creationId xmlns:p14="http://schemas.microsoft.com/office/powerpoint/2010/main" val="183946785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8B1901-71F5-5BD6-4800-595C3811DEAC}"/>
              </a:ext>
            </a:extLst>
          </p:cNvPr>
          <p:cNvSpPr>
            <a:spLocks noGrp="1"/>
          </p:cNvSpPr>
          <p:nvPr>
            <p:ph type="title"/>
          </p:nvPr>
        </p:nvSpPr>
        <p:spPr/>
        <p:txBody>
          <a:bodyPr>
            <a:normAutofit/>
          </a:bodyPr>
          <a:lstStyle/>
          <a:p>
            <a:r>
              <a:rPr lang="en-GB" sz="2400" dirty="0">
                <a:latin typeface="Aptos" panose="020B0004020202020204" pitchFamily="34" charset="0"/>
              </a:rPr>
              <a:t>What are low foundational skills?</a:t>
            </a:r>
            <a:endParaRPr lang="en-US" sz="2400" dirty="0">
              <a:latin typeface="Aptos" panose="020B0004020202020204" pitchFamily="34" charset="0"/>
            </a:endParaRPr>
          </a:p>
        </p:txBody>
      </p:sp>
      <p:graphicFrame>
        <p:nvGraphicFramePr>
          <p:cNvPr id="4" name="Diagram 3">
            <a:extLst>
              <a:ext uri="{FF2B5EF4-FFF2-40B4-BE49-F238E27FC236}">
                <a16:creationId xmlns:a16="http://schemas.microsoft.com/office/drawing/2014/main" id="{FDCB1D33-32F5-E879-B1EE-01229551A716}"/>
              </a:ext>
            </a:extLst>
          </p:cNvPr>
          <p:cNvGraphicFramePr/>
          <p:nvPr/>
        </p:nvGraphicFramePr>
        <p:xfrm>
          <a:off x="925512" y="1405460"/>
          <a:ext cx="10340976" cy="561190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TextBox 4">
            <a:extLst>
              <a:ext uri="{FF2B5EF4-FFF2-40B4-BE49-F238E27FC236}">
                <a16:creationId xmlns:a16="http://schemas.microsoft.com/office/drawing/2014/main" id="{0FBF1DFB-8D14-B2A5-B099-808FFC611632}"/>
              </a:ext>
            </a:extLst>
          </p:cNvPr>
          <p:cNvSpPr txBox="1"/>
          <p:nvPr/>
        </p:nvSpPr>
        <p:spPr>
          <a:xfrm>
            <a:off x="257176" y="1274836"/>
            <a:ext cx="3200400" cy="2554545"/>
          </a:xfrm>
          <a:prstGeom prst="rect">
            <a:avLst/>
          </a:prstGeom>
          <a:noFill/>
        </p:spPr>
        <p:txBody>
          <a:bodyPr wrap="squar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04A379"/>
                </a:solidFill>
                <a:effectLst/>
                <a:uLnTx/>
                <a:uFillTx/>
                <a:latin typeface="Aptos" panose="020B0004020202020204" pitchFamily="34" charset="0"/>
                <a:ea typeface="+mn-ea"/>
                <a:cs typeface="+mn-cs"/>
              </a:rPr>
              <a:t>Literacy</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Access, understand, evaluate and reflect on written texts</a:t>
            </a:r>
          </a:p>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Low Literacy: </a:t>
            </a: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Achieve Level 1 or below </a:t>
            </a: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6" name="TextBox 5">
            <a:extLst>
              <a:ext uri="{FF2B5EF4-FFF2-40B4-BE49-F238E27FC236}">
                <a16:creationId xmlns:a16="http://schemas.microsoft.com/office/drawing/2014/main" id="{55F428A0-D6F3-9033-04EB-00A6096FB71B}"/>
              </a:ext>
            </a:extLst>
          </p:cNvPr>
          <p:cNvSpPr txBox="1"/>
          <p:nvPr/>
        </p:nvSpPr>
        <p:spPr>
          <a:xfrm>
            <a:off x="8509001" y="1271753"/>
            <a:ext cx="3200401" cy="31393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sng" strike="noStrike" kern="1200" cap="none" spc="0" normalizeH="0" baseline="0" noProof="0" dirty="0">
                <a:ln>
                  <a:noFill/>
                </a:ln>
                <a:solidFill>
                  <a:srgbClr val="6C016F"/>
                </a:solidFill>
                <a:effectLst/>
                <a:uLnTx/>
                <a:uFillTx/>
                <a:latin typeface="Aptos" panose="020B0004020202020204" pitchFamily="34" charset="0"/>
                <a:ea typeface="+mn-ea"/>
                <a:cs typeface="+mn-cs"/>
              </a:rPr>
              <a:t>Numeracy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2000" b="1" i="0" u="none" strike="noStrike" kern="1200" cap="none" spc="0" normalizeH="0" baseline="0" noProof="0" dirty="0">
              <a:ln>
                <a:noFill/>
              </a:ln>
              <a:solidFill>
                <a:srgbClr val="6C016F"/>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Access, use, reason critically with mathematical content,</a:t>
            </a:r>
            <a:r>
              <a:rPr kumimoji="0" lang="en-US"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 information and ideas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Low Numeracy: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dirty="0">
                <a:ln>
                  <a:noFill/>
                </a:ln>
                <a:solidFill>
                  <a:srgbClr val="000000"/>
                </a:solidFill>
                <a:effectLst/>
                <a:uLnTx/>
                <a:uFillTx/>
                <a:latin typeface="Aptos" panose="020B0004020202020204" pitchFamily="34" charset="0"/>
                <a:ea typeface="+mn-ea"/>
                <a:cs typeface="+mn-cs"/>
              </a:rPr>
              <a:t>Achieve Level 1 or below</a:t>
            </a:r>
            <a:endParaRPr kumimoji="0" lang="en-GB" sz="2000" b="0" i="0" u="none" strike="noStrike" kern="1200" cap="none" spc="0" normalizeH="0" baseline="0" noProof="0" dirty="0">
              <a:ln>
                <a:noFill/>
              </a:ln>
              <a:solidFill>
                <a:srgbClr val="000000"/>
              </a:solidFill>
              <a:effectLst/>
              <a:uLnTx/>
              <a:uFillTx/>
              <a:latin typeface="Aptos" panose="020B0004020202020204" pitchFamily="34"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F4F9BCCD-58BC-ABE1-9A59-C26E34D38311}"/>
              </a:ext>
            </a:extLst>
          </p:cNvPr>
          <p:cNvSpPr txBox="1"/>
          <p:nvPr/>
        </p:nvSpPr>
        <p:spPr>
          <a:xfrm>
            <a:off x="2436813" y="5870556"/>
            <a:ext cx="7229474" cy="707886"/>
          </a:xfrm>
          <a:prstGeom prst="rect">
            <a:avLst/>
          </a:prstGeom>
          <a:noFill/>
          <a:ln>
            <a:solidFill>
              <a:srgbClr val="006D6D"/>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6C016F"/>
                </a:solidFill>
                <a:effectLst/>
                <a:uLnTx/>
                <a:uFillTx/>
                <a:latin typeface="Aptos" panose="020B0004020202020204" pitchFamily="34" charset="0"/>
                <a:ea typeface="+mn-ea"/>
                <a:cs typeface="+mn-cs"/>
              </a:rPr>
              <a:t>Low</a:t>
            </a:r>
            <a:r>
              <a:rPr kumimoji="0" lang="en-GB" sz="2000" b="1" i="0" u="none" strike="noStrike" kern="1200" cap="none" spc="0" normalizeH="0" baseline="0" noProof="0">
                <a:ln>
                  <a:noFill/>
                </a:ln>
                <a:solidFill>
                  <a:srgbClr val="000000"/>
                </a:solidFill>
                <a:effectLst/>
                <a:uLnTx/>
                <a:uFillTx/>
                <a:latin typeface="Aptos" panose="020B0004020202020204" pitchFamily="34" charset="0"/>
                <a:ea typeface="+mn-ea"/>
                <a:cs typeface="+mn-cs"/>
              </a:rPr>
              <a:t> </a:t>
            </a:r>
            <a:r>
              <a:rPr kumimoji="0" lang="en-GB" sz="2000" b="1" i="0" u="none" strike="noStrike" kern="1200" cap="none" spc="0" normalizeH="0" baseline="0" noProof="0">
                <a:ln>
                  <a:noFill/>
                </a:ln>
                <a:solidFill>
                  <a:srgbClr val="04A379"/>
                </a:solidFill>
                <a:effectLst/>
                <a:uLnTx/>
                <a:uFillTx/>
                <a:latin typeface="Aptos" panose="020B0004020202020204" pitchFamily="34" charset="0"/>
                <a:ea typeface="+mn-ea"/>
                <a:cs typeface="+mn-cs"/>
              </a:rPr>
              <a:t>Foundational </a:t>
            </a:r>
            <a:r>
              <a:rPr kumimoji="0" lang="en-GB" sz="2000" b="1" i="0" u="none" strike="noStrike" kern="1200" cap="none" spc="0" normalizeH="0" baseline="0" noProof="0">
                <a:ln>
                  <a:noFill/>
                </a:ln>
                <a:solidFill>
                  <a:srgbClr val="6C016F"/>
                </a:solidFill>
                <a:effectLst/>
                <a:uLnTx/>
                <a:uFillTx/>
                <a:latin typeface="Aptos" panose="020B0004020202020204" pitchFamily="34" charset="0"/>
                <a:ea typeface="+mn-ea"/>
                <a:cs typeface="+mn-cs"/>
              </a:rPr>
              <a:t>Skills</a:t>
            </a:r>
            <a:r>
              <a:rPr kumimoji="0" lang="en-GB" sz="2000" b="1" i="0" u="none" strike="noStrike" kern="1200" cap="none" spc="0" normalizeH="0" baseline="0" noProof="0">
                <a:ln>
                  <a:noFill/>
                </a:ln>
                <a:solidFill>
                  <a:srgbClr val="000000"/>
                </a:solidFill>
                <a:effectLst/>
                <a:uLnTx/>
                <a:uFillTx/>
                <a:latin typeface="Aptos" panose="020B0004020202020204" pitchFamily="34" charset="0"/>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00000"/>
                </a:solidFill>
                <a:effectLst/>
                <a:uLnTx/>
                <a:uFillTx/>
                <a:latin typeface="Aptos" panose="020B0004020202020204" pitchFamily="34" charset="0"/>
                <a:ea typeface="+mn-ea"/>
                <a:cs typeface="+mn-cs"/>
              </a:rPr>
              <a:t>low literacy and / or numeracy</a:t>
            </a:r>
            <a:endParaRPr kumimoji="0" lang="en-US" sz="2000" b="1" i="0" u="none" strike="noStrike" kern="1200" cap="none" spc="0" normalizeH="0" baseline="0" noProof="0">
              <a:ln>
                <a:noFill/>
              </a:ln>
              <a:solidFill>
                <a:srgbClr val="000000"/>
              </a:solidFill>
              <a:effectLst/>
              <a:uLnTx/>
              <a:uFillTx/>
              <a:latin typeface="Aptos" panose="020B0004020202020204" pitchFamily="34" charset="0"/>
              <a:ea typeface="+mn-ea"/>
              <a:cs typeface="+mn-cs"/>
            </a:endParaRPr>
          </a:p>
        </p:txBody>
      </p:sp>
      <p:cxnSp>
        <p:nvCxnSpPr>
          <p:cNvPr id="10" name="Straight Connector 9">
            <a:extLst>
              <a:ext uri="{FF2B5EF4-FFF2-40B4-BE49-F238E27FC236}">
                <a16:creationId xmlns:a16="http://schemas.microsoft.com/office/drawing/2014/main" id="{DFDAFB97-7518-4E09-F4E7-636A5D0F0A14}"/>
              </a:ext>
            </a:extLst>
          </p:cNvPr>
          <p:cNvCxnSpPr>
            <a:cxnSpLocks/>
          </p:cNvCxnSpPr>
          <p:nvPr/>
        </p:nvCxnSpPr>
        <p:spPr>
          <a:xfrm>
            <a:off x="3328988" y="4563189"/>
            <a:ext cx="1172368" cy="1307367"/>
          </a:xfrm>
          <a:prstGeom prst="line">
            <a:avLst/>
          </a:prstGeom>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C5404AE-33E2-C0AB-A877-8FFC20E809E9}"/>
              </a:ext>
            </a:extLst>
          </p:cNvPr>
          <p:cNvCxnSpPr>
            <a:cxnSpLocks/>
          </p:cNvCxnSpPr>
          <p:nvPr/>
        </p:nvCxnSpPr>
        <p:spPr>
          <a:xfrm flipV="1">
            <a:off x="7972975" y="4544780"/>
            <a:ext cx="835269" cy="1302992"/>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13E60135-F29A-3394-C838-59D2E8B12BA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461970" y="966533"/>
            <a:ext cx="7472854" cy="5611909"/>
          </a:xfrm>
          <a:prstGeom prst="rect">
            <a:avLst/>
          </a:prstGeom>
        </p:spPr>
      </p:pic>
    </p:spTree>
    <p:extLst>
      <p:ext uri="{BB962C8B-B14F-4D97-AF65-F5344CB8AC3E}">
        <p14:creationId xmlns:p14="http://schemas.microsoft.com/office/powerpoint/2010/main" val="238033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500"/>
                                        <p:tgtEl>
                                          <p:spTgt spid="10"/>
                                        </p:tgtEl>
                                      </p:cBhvr>
                                    </p:animEffect>
                                  </p:childTnLst>
                                </p:cTn>
                              </p:par>
                              <p:par>
                                <p:cTn id="19" presetID="10" presetClass="entr" presetSubtype="0" fill="hold"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gtEl>
                                        <p:attrNameLst>
                                          <p:attrName>style.visibility</p:attrName>
                                        </p:attrNameLst>
                                      </p:cBhvr>
                                      <p:to>
                                        <p:strVal val="visible"/>
                                      </p:to>
                                    </p:set>
                                    <p:animEffect transition="in" filter="fade">
                                      <p:cBhvr>
                                        <p:cTn id="26"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2">
            <a:extLst>
              <a:ext uri="{FF2B5EF4-FFF2-40B4-BE49-F238E27FC236}">
                <a16:creationId xmlns:a16="http://schemas.microsoft.com/office/drawing/2014/main" id="{E18DF5F3-5060-A046-287B-7627719F3A5B}"/>
              </a:ext>
            </a:extLst>
          </p:cNvPr>
          <p:cNvSpPr>
            <a:spLocks noGrp="1"/>
          </p:cNvSpPr>
          <p:nvPr>
            <p:ph type="title"/>
          </p:nvPr>
        </p:nvSpPr>
        <p:spPr>
          <a:xfrm>
            <a:off x="1022943" y="164637"/>
            <a:ext cx="11064281" cy="864096"/>
          </a:xfrm>
        </p:spPr>
        <p:txBody>
          <a:bodyPr>
            <a:normAutofit/>
          </a:bodyPr>
          <a:lstStyle/>
          <a:p>
            <a:r>
              <a:rPr lang="en-US" sz="2400" dirty="0">
                <a:latin typeface="Aptos" panose="020B0004020202020204" pitchFamily="34" charset="0"/>
              </a:rPr>
              <a:t>One in three adults lack foundational skills across the OECD</a:t>
            </a:r>
          </a:p>
        </p:txBody>
      </p:sp>
      <p:sp>
        <p:nvSpPr>
          <p:cNvPr id="6" name="TextBox 5">
            <a:extLst>
              <a:ext uri="{FF2B5EF4-FFF2-40B4-BE49-F238E27FC236}">
                <a16:creationId xmlns:a16="http://schemas.microsoft.com/office/drawing/2014/main" id="{66DD8F86-1ACA-6045-3E8A-58431C24852B}"/>
              </a:ext>
            </a:extLst>
          </p:cNvPr>
          <p:cNvSpPr txBox="1"/>
          <p:nvPr/>
        </p:nvSpPr>
        <p:spPr>
          <a:xfrm>
            <a:off x="1191815" y="1392744"/>
            <a:ext cx="9808369" cy="400110"/>
          </a:xfrm>
          <a:prstGeom prst="rect">
            <a:avLst/>
          </a:prstGeom>
          <a:noFill/>
        </p:spPr>
        <p:txBody>
          <a:bodyPr wrap="square">
            <a:spAutoFit/>
          </a:bodyPr>
          <a:lstStyle/>
          <a:p>
            <a:pPr algn="ctr"/>
            <a:r>
              <a:rPr lang="en-US" sz="2000" b="0" i="0" dirty="0">
                <a:effectLst/>
                <a:latin typeface="Aptos" panose="020B0004020202020204" pitchFamily="34" charset="0"/>
              </a:rPr>
              <a:t>Percentage of adults scoring at or below Level 1 in literacy or numeracy, 2023</a:t>
            </a:r>
            <a:endParaRPr lang="en-US" sz="2000" dirty="0">
              <a:latin typeface="Aptos" panose="020B0004020202020204" pitchFamily="34" charset="0"/>
            </a:endParaRPr>
          </a:p>
        </p:txBody>
      </p:sp>
      <p:graphicFrame>
        <p:nvGraphicFramePr>
          <p:cNvPr id="2" name="Chart 1">
            <a:extLst>
              <a:ext uri="{FF2B5EF4-FFF2-40B4-BE49-F238E27FC236}">
                <a16:creationId xmlns:a16="http://schemas.microsoft.com/office/drawing/2014/main" id="{A090484A-129D-1AE2-B61A-91638B1E74BD}"/>
              </a:ext>
            </a:extLst>
          </p:cNvPr>
          <p:cNvGraphicFramePr>
            <a:graphicFrameLocks/>
          </p:cNvGraphicFramePr>
          <p:nvPr>
            <p:extLst>
              <p:ext uri="{D42A27DB-BD31-4B8C-83A1-F6EECF244321}">
                <p14:modId xmlns:p14="http://schemas.microsoft.com/office/powerpoint/2010/main" val="4005925931"/>
              </p:ext>
            </p:extLst>
          </p:nvPr>
        </p:nvGraphicFramePr>
        <p:xfrm>
          <a:off x="509347" y="1873257"/>
          <a:ext cx="11206800" cy="468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0804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Graphic spid="2" grpId="0">
        <p:bldAsOne/>
      </p:bldGraphic>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E77AD69-249A-95DC-E619-888D95917D7B}"/>
              </a:ext>
            </a:extLst>
          </p:cNvPr>
          <p:cNvSpPr>
            <a:spLocks noGrp="1"/>
          </p:cNvSpPr>
          <p:nvPr>
            <p:ph type="title"/>
          </p:nvPr>
        </p:nvSpPr>
        <p:spPr/>
        <p:txBody>
          <a:bodyPr>
            <a:normAutofit/>
          </a:bodyPr>
          <a:lstStyle/>
          <a:p>
            <a:r>
              <a:rPr lang="en-US" sz="2400" dirty="0">
                <a:latin typeface="Aptos" panose="020B0004020202020204" pitchFamily="34" charset="0"/>
              </a:rPr>
              <a:t>Accurate reading is common – fluent reading is not</a:t>
            </a:r>
          </a:p>
        </p:txBody>
      </p:sp>
      <p:sp>
        <p:nvSpPr>
          <p:cNvPr id="6" name="TextBox 5">
            <a:extLst>
              <a:ext uri="{FF2B5EF4-FFF2-40B4-BE49-F238E27FC236}">
                <a16:creationId xmlns:a16="http://schemas.microsoft.com/office/drawing/2014/main" id="{9452B4C6-4430-8234-9A97-CABD14588A42}"/>
              </a:ext>
            </a:extLst>
          </p:cNvPr>
          <p:cNvSpPr txBox="1"/>
          <p:nvPr/>
        </p:nvSpPr>
        <p:spPr>
          <a:xfrm>
            <a:off x="1191815" y="1392054"/>
            <a:ext cx="9808369" cy="400110"/>
          </a:xfrm>
          <a:prstGeom prst="rect">
            <a:avLst/>
          </a:prstGeom>
          <a:noFill/>
        </p:spPr>
        <p:txBody>
          <a:bodyPr wrap="square">
            <a:spAutoFit/>
          </a:bodyPr>
          <a:lstStyle/>
          <a:p>
            <a:pPr algn="ctr"/>
            <a:r>
              <a:rPr lang="en-GB" sz="2000" dirty="0">
                <a:latin typeface="Aptos" panose="020B0004020202020204" pitchFamily="34" charset="0"/>
              </a:rPr>
              <a:t>S</a:t>
            </a:r>
            <a:r>
              <a:rPr lang="en-US" sz="2000" dirty="0">
                <a:latin typeface="Aptos" panose="020B0004020202020204" pitchFamily="34" charset="0"/>
              </a:rPr>
              <a:t>hare of adults with low foundational skills by reader profile, by country, 2023</a:t>
            </a:r>
          </a:p>
        </p:txBody>
      </p:sp>
      <p:graphicFrame>
        <p:nvGraphicFramePr>
          <p:cNvPr id="4" name="Chart 3">
            <a:extLst>
              <a:ext uri="{FF2B5EF4-FFF2-40B4-BE49-F238E27FC236}">
                <a16:creationId xmlns:a16="http://schemas.microsoft.com/office/drawing/2014/main" id="{32AAC168-39C6-92FC-50B9-3BD8F7B2313B}"/>
              </a:ext>
            </a:extLst>
          </p:cNvPr>
          <p:cNvGraphicFramePr>
            <a:graphicFrameLocks/>
          </p:cNvGraphicFramePr>
          <p:nvPr>
            <p:extLst>
              <p:ext uri="{D42A27DB-BD31-4B8C-83A1-F6EECF244321}">
                <p14:modId xmlns:p14="http://schemas.microsoft.com/office/powerpoint/2010/main" val="2688451424"/>
              </p:ext>
            </p:extLst>
          </p:nvPr>
        </p:nvGraphicFramePr>
        <p:xfrm>
          <a:off x="519676" y="1891671"/>
          <a:ext cx="11206800" cy="4680000"/>
        </p:xfrm>
        <a:graphic>
          <a:graphicData uri="http://schemas.openxmlformats.org/drawingml/2006/chart">
            <c:chart xmlns:c="http://schemas.openxmlformats.org/drawingml/2006/chart" xmlns:r="http://schemas.openxmlformats.org/officeDocument/2006/relationships" r:id="rId3"/>
          </a:graphicData>
        </a:graphic>
      </p:graphicFrame>
      <p:sp>
        <p:nvSpPr>
          <p:cNvPr id="5" name="Rectangle: Rounded Corners 4">
            <a:extLst>
              <a:ext uri="{FF2B5EF4-FFF2-40B4-BE49-F238E27FC236}">
                <a16:creationId xmlns:a16="http://schemas.microsoft.com/office/drawing/2014/main" id="{E9F72C7F-4AB9-FEC1-CD85-281F02FE5B65}"/>
              </a:ext>
            </a:extLst>
          </p:cNvPr>
          <p:cNvSpPr/>
          <p:nvPr/>
        </p:nvSpPr>
        <p:spPr>
          <a:xfrm>
            <a:off x="3681539" y="2442266"/>
            <a:ext cx="1408014" cy="2950907"/>
          </a:xfrm>
          <a:prstGeom prst="roundRect">
            <a:avLst/>
          </a:prstGeom>
          <a:noFill/>
          <a:ln w="28575">
            <a:solidFill>
              <a:schemeClr val="accent5">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41468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hape 1"/>
          <p:cNvSpPr/>
          <p:nvPr/>
        </p:nvSpPr>
        <p:spPr>
          <a:xfrm>
            <a:off x="245266" y="1280159"/>
            <a:ext cx="2743200" cy="5301509"/>
          </a:xfrm>
          <a:prstGeom prst="roundRect">
            <a:avLst>
              <a:gd name="adj" fmla="val 4444"/>
            </a:avLst>
          </a:prstGeom>
          <a:solidFill>
            <a:srgbClr val="FFFFFF"/>
          </a:solidFill>
          <a:ln/>
          <a:effectLst>
            <a:outerShdw blurRad="101600" dist="25400" dir="2700000" algn="bl" rotWithShape="0">
              <a:srgbClr val="000000">
                <a:alpha val="10000"/>
              </a:srgbClr>
            </a:outerShdw>
          </a:effectLst>
        </p:spPr>
        <p:txBody>
          <a:bodyPr/>
          <a:lstStyle/>
          <a:p>
            <a:endParaRPr lang="en-US">
              <a:latin typeface="Aptos" panose="020B0004020202020204" pitchFamily="34" charset="0"/>
            </a:endParaRPr>
          </a:p>
        </p:txBody>
      </p:sp>
      <p:sp>
        <p:nvSpPr>
          <p:cNvPr id="4" name="Shape 2"/>
          <p:cNvSpPr/>
          <p:nvPr/>
        </p:nvSpPr>
        <p:spPr>
          <a:xfrm>
            <a:off x="1007266" y="1463040"/>
            <a:ext cx="1219200" cy="1219200"/>
          </a:xfrm>
          <a:prstGeom prst="ellipse">
            <a:avLst/>
          </a:prstGeom>
          <a:solidFill>
            <a:srgbClr val="028090"/>
          </a:solidFill>
          <a:ln/>
        </p:spPr>
        <p:txBody>
          <a:bodyPr/>
          <a:lstStyle/>
          <a:p>
            <a:endParaRPr lang="en-US">
              <a:latin typeface="Aptos" panose="020B0004020202020204" pitchFamily="34" charset="0"/>
            </a:endParaRPr>
          </a:p>
        </p:txBody>
      </p:sp>
      <p:sp>
        <p:nvSpPr>
          <p:cNvPr id="6" name="Text 3"/>
          <p:cNvSpPr/>
          <p:nvPr/>
        </p:nvSpPr>
        <p:spPr>
          <a:xfrm>
            <a:off x="367186" y="2926080"/>
            <a:ext cx="2499360" cy="609600"/>
          </a:xfrm>
          <a:prstGeom prst="rect">
            <a:avLst/>
          </a:prstGeom>
          <a:noFill/>
          <a:ln/>
        </p:spPr>
        <p:txBody>
          <a:bodyPr wrap="square" rtlCol="0" anchor="ctr"/>
          <a:lstStyle/>
          <a:p>
            <a:pPr algn="ctr"/>
            <a:r>
              <a:rPr lang="en-US" sz="2000" b="1">
                <a:solidFill>
                  <a:srgbClr val="1E3A4F"/>
                </a:solidFill>
                <a:latin typeface="Aptos" panose="020B0004020202020204" pitchFamily="34" charset="0"/>
                <a:ea typeface="Cambria" pitchFamily="34" charset="-122"/>
                <a:cs typeface="Cambria" pitchFamily="34" charset="-120"/>
              </a:rPr>
              <a:t>Employment</a:t>
            </a:r>
            <a:endParaRPr lang="en-US" sz="2000">
              <a:latin typeface="Aptos" panose="020B0004020202020204" pitchFamily="34" charset="0"/>
            </a:endParaRPr>
          </a:p>
        </p:txBody>
      </p:sp>
      <p:sp>
        <p:nvSpPr>
          <p:cNvPr id="7" name="Text 4"/>
          <p:cNvSpPr/>
          <p:nvPr/>
        </p:nvSpPr>
        <p:spPr>
          <a:xfrm>
            <a:off x="367186" y="3596640"/>
            <a:ext cx="2499360" cy="2316480"/>
          </a:xfrm>
          <a:prstGeom prst="rect">
            <a:avLst/>
          </a:prstGeom>
          <a:noFill/>
          <a:ln/>
        </p:spPr>
        <p:txBody>
          <a:bodyPr wrap="square" rtlCol="0" anchor="t"/>
          <a:lstStyle/>
          <a:p>
            <a:pPr algn="ctr"/>
            <a:r>
              <a:rPr lang="en-GB" sz="2000" b="1">
                <a:solidFill>
                  <a:srgbClr val="1E3A4F"/>
                </a:solidFill>
                <a:latin typeface="Aptos" panose="020B0004020202020204" pitchFamily="34" charset="0"/>
                <a:ea typeface="Calibri" pitchFamily="34" charset="-122"/>
                <a:cs typeface="Calibri" pitchFamily="34" charset="-120"/>
              </a:rPr>
              <a:t>3 in 10 </a:t>
            </a:r>
          </a:p>
          <a:p>
            <a:pPr algn="ctr"/>
            <a:r>
              <a:rPr lang="en-US" sz="2000">
                <a:solidFill>
                  <a:srgbClr val="1E3A4F"/>
                </a:solidFill>
                <a:latin typeface="Aptos" panose="020B0004020202020204" pitchFamily="34" charset="0"/>
                <a:ea typeface="Calibri" pitchFamily="34" charset="-122"/>
                <a:cs typeface="Calibri" pitchFamily="34" charset="-120"/>
              </a:rPr>
              <a:t>adults with low foundational skills do not participate in the </a:t>
            </a:r>
            <a:r>
              <a:rPr lang="en-US" sz="2000" err="1">
                <a:solidFill>
                  <a:srgbClr val="1E3A4F"/>
                </a:solidFill>
                <a:latin typeface="Aptos" panose="020B0004020202020204" pitchFamily="34" charset="0"/>
                <a:ea typeface="Calibri" pitchFamily="34" charset="-122"/>
                <a:cs typeface="Calibri" pitchFamily="34" charset="-120"/>
              </a:rPr>
              <a:t>labour</a:t>
            </a:r>
            <a:r>
              <a:rPr lang="en-US" sz="2000">
                <a:solidFill>
                  <a:srgbClr val="1E3A4F"/>
                </a:solidFill>
                <a:latin typeface="Aptos" panose="020B0004020202020204" pitchFamily="34" charset="0"/>
                <a:ea typeface="Calibri" pitchFamily="34" charset="-122"/>
                <a:cs typeface="Calibri" pitchFamily="34" charset="-120"/>
              </a:rPr>
              <a:t> market</a:t>
            </a:r>
            <a:endParaRPr lang="en-US" sz="2000">
              <a:latin typeface="Aptos" panose="020B0004020202020204" pitchFamily="34" charset="0"/>
            </a:endParaRPr>
          </a:p>
        </p:txBody>
      </p:sp>
      <p:sp>
        <p:nvSpPr>
          <p:cNvPr id="8" name="Shape 5"/>
          <p:cNvSpPr/>
          <p:nvPr/>
        </p:nvSpPr>
        <p:spPr>
          <a:xfrm>
            <a:off x="3232306" y="1280160"/>
            <a:ext cx="2743200" cy="5301510"/>
          </a:xfrm>
          <a:prstGeom prst="roundRect">
            <a:avLst>
              <a:gd name="adj" fmla="val 4444"/>
            </a:avLst>
          </a:prstGeom>
          <a:solidFill>
            <a:srgbClr val="FFFFFF"/>
          </a:solidFill>
          <a:ln/>
          <a:effectLst>
            <a:outerShdw blurRad="101600" dist="25400" dir="2700000" algn="bl" rotWithShape="0">
              <a:srgbClr val="000000">
                <a:alpha val="10000"/>
              </a:srgbClr>
            </a:outerShdw>
          </a:effectLst>
        </p:spPr>
        <p:txBody>
          <a:bodyPr/>
          <a:lstStyle/>
          <a:p>
            <a:endParaRPr lang="en-US">
              <a:latin typeface="Aptos" panose="020B0004020202020204" pitchFamily="34" charset="0"/>
            </a:endParaRPr>
          </a:p>
        </p:txBody>
      </p:sp>
      <p:sp>
        <p:nvSpPr>
          <p:cNvPr id="9" name="Shape 6"/>
          <p:cNvSpPr/>
          <p:nvPr/>
        </p:nvSpPr>
        <p:spPr>
          <a:xfrm>
            <a:off x="3994306" y="1463040"/>
            <a:ext cx="1219200" cy="1219200"/>
          </a:xfrm>
          <a:prstGeom prst="ellipse">
            <a:avLst/>
          </a:prstGeom>
          <a:solidFill>
            <a:srgbClr val="028090"/>
          </a:solidFill>
          <a:ln/>
        </p:spPr>
        <p:txBody>
          <a:bodyPr/>
          <a:lstStyle/>
          <a:p>
            <a:endParaRPr lang="en-US">
              <a:latin typeface="Aptos" panose="020B0004020202020204" pitchFamily="34" charset="0"/>
            </a:endParaRPr>
          </a:p>
        </p:txBody>
      </p:sp>
      <p:sp>
        <p:nvSpPr>
          <p:cNvPr id="11" name="Text 7"/>
          <p:cNvSpPr/>
          <p:nvPr/>
        </p:nvSpPr>
        <p:spPr>
          <a:xfrm>
            <a:off x="3354226" y="2926080"/>
            <a:ext cx="2499360" cy="609600"/>
          </a:xfrm>
          <a:prstGeom prst="rect">
            <a:avLst/>
          </a:prstGeom>
          <a:noFill/>
          <a:ln/>
        </p:spPr>
        <p:txBody>
          <a:bodyPr wrap="square" rtlCol="0" anchor="ctr"/>
          <a:lstStyle/>
          <a:p>
            <a:pPr algn="ctr"/>
            <a:r>
              <a:rPr lang="en-US" sz="2000" b="1">
                <a:solidFill>
                  <a:srgbClr val="1E3A4F"/>
                </a:solidFill>
                <a:latin typeface="Aptos" panose="020B0004020202020204" pitchFamily="34" charset="0"/>
                <a:ea typeface="Cambria" pitchFamily="34" charset="-122"/>
                <a:cs typeface="Cambria" pitchFamily="34" charset="-120"/>
              </a:rPr>
              <a:t>Earnings</a:t>
            </a:r>
            <a:endParaRPr lang="en-US" sz="2000">
              <a:latin typeface="Aptos" panose="020B0004020202020204" pitchFamily="34" charset="0"/>
            </a:endParaRPr>
          </a:p>
        </p:txBody>
      </p:sp>
      <p:sp>
        <p:nvSpPr>
          <p:cNvPr id="12" name="Text 8"/>
          <p:cNvSpPr/>
          <p:nvPr/>
        </p:nvSpPr>
        <p:spPr>
          <a:xfrm>
            <a:off x="3354226" y="3596640"/>
            <a:ext cx="2499360" cy="2316480"/>
          </a:xfrm>
          <a:prstGeom prst="rect">
            <a:avLst/>
          </a:prstGeom>
          <a:noFill/>
          <a:ln/>
        </p:spPr>
        <p:txBody>
          <a:bodyPr wrap="square" rtlCol="0" anchor="t"/>
          <a:lstStyle/>
          <a:p>
            <a:pPr algn="ctr"/>
            <a:r>
              <a:rPr lang="en-US" sz="2000" b="1">
                <a:solidFill>
                  <a:srgbClr val="1E3A4F"/>
                </a:solidFill>
                <a:latin typeface="Aptos" panose="020B0004020202020204" pitchFamily="34" charset="0"/>
                <a:ea typeface="Calibri" pitchFamily="34" charset="-122"/>
                <a:cs typeface="Calibri" pitchFamily="34" charset="-120"/>
              </a:rPr>
              <a:t>USD 5</a:t>
            </a:r>
          </a:p>
          <a:p>
            <a:pPr algn="ctr"/>
            <a:r>
              <a:rPr lang="en-US" sz="2000">
                <a:solidFill>
                  <a:srgbClr val="1E3A4F"/>
                </a:solidFill>
                <a:latin typeface="Aptos" panose="020B0004020202020204" pitchFamily="34" charset="0"/>
                <a:ea typeface="Calibri" pitchFamily="34" charset="-122"/>
                <a:cs typeface="Calibri" pitchFamily="34" charset="-120"/>
              </a:rPr>
              <a:t>lower hourly wages for adults with low vs. medium foundational skills</a:t>
            </a:r>
          </a:p>
          <a:p>
            <a:pPr algn="ctr"/>
            <a:endParaRPr lang="en-US" sz="2000">
              <a:solidFill>
                <a:srgbClr val="1E3A4F"/>
              </a:solidFill>
              <a:latin typeface="Aptos" panose="020B0004020202020204" pitchFamily="34" charset="0"/>
              <a:ea typeface="Calibri" pitchFamily="34" charset="-122"/>
              <a:cs typeface="Calibri" pitchFamily="34" charset="-120"/>
            </a:endParaRPr>
          </a:p>
          <a:p>
            <a:pPr algn="ctr"/>
            <a:r>
              <a:rPr lang="en-US" sz="2000">
                <a:solidFill>
                  <a:srgbClr val="1E3A4F"/>
                </a:solidFill>
                <a:latin typeface="Aptos" panose="020B0004020202020204" pitchFamily="34" charset="0"/>
                <a:ea typeface="Calibri" pitchFamily="34" charset="-122"/>
                <a:cs typeface="Calibri" pitchFamily="34" charset="-120"/>
              </a:rPr>
              <a:t>More than USD 10 in Singapore and Switzerland</a:t>
            </a:r>
          </a:p>
        </p:txBody>
      </p:sp>
      <p:sp>
        <p:nvSpPr>
          <p:cNvPr id="13" name="Shape 9"/>
          <p:cNvSpPr/>
          <p:nvPr/>
        </p:nvSpPr>
        <p:spPr>
          <a:xfrm>
            <a:off x="6219346" y="1280160"/>
            <a:ext cx="2743200" cy="5301508"/>
          </a:xfrm>
          <a:prstGeom prst="roundRect">
            <a:avLst>
              <a:gd name="adj" fmla="val 4444"/>
            </a:avLst>
          </a:prstGeom>
          <a:solidFill>
            <a:srgbClr val="FFFFFF"/>
          </a:solidFill>
          <a:ln/>
          <a:effectLst>
            <a:outerShdw blurRad="101600" dist="25400" dir="2700000" algn="bl" rotWithShape="0">
              <a:srgbClr val="000000">
                <a:alpha val="10000"/>
              </a:srgbClr>
            </a:outerShdw>
          </a:effectLst>
        </p:spPr>
        <p:txBody>
          <a:bodyPr/>
          <a:lstStyle/>
          <a:p>
            <a:endParaRPr lang="en-US">
              <a:latin typeface="Aptos" panose="020B0004020202020204" pitchFamily="34" charset="0"/>
            </a:endParaRPr>
          </a:p>
        </p:txBody>
      </p:sp>
      <p:sp>
        <p:nvSpPr>
          <p:cNvPr id="14" name="Shape 10"/>
          <p:cNvSpPr/>
          <p:nvPr/>
        </p:nvSpPr>
        <p:spPr>
          <a:xfrm>
            <a:off x="6981346" y="1463040"/>
            <a:ext cx="1219200" cy="1219200"/>
          </a:xfrm>
          <a:prstGeom prst="ellipse">
            <a:avLst/>
          </a:prstGeom>
          <a:solidFill>
            <a:srgbClr val="028090"/>
          </a:solidFill>
          <a:ln/>
        </p:spPr>
        <p:txBody>
          <a:bodyPr/>
          <a:lstStyle/>
          <a:p>
            <a:endParaRPr lang="en-US">
              <a:latin typeface="Aptos" panose="020B0004020202020204" pitchFamily="34" charset="0"/>
            </a:endParaRPr>
          </a:p>
        </p:txBody>
      </p:sp>
      <p:sp>
        <p:nvSpPr>
          <p:cNvPr id="16" name="Text 11"/>
          <p:cNvSpPr/>
          <p:nvPr/>
        </p:nvSpPr>
        <p:spPr>
          <a:xfrm>
            <a:off x="6341266" y="2926080"/>
            <a:ext cx="2499360" cy="609600"/>
          </a:xfrm>
          <a:prstGeom prst="rect">
            <a:avLst/>
          </a:prstGeom>
          <a:noFill/>
          <a:ln/>
        </p:spPr>
        <p:txBody>
          <a:bodyPr wrap="square" rtlCol="0" anchor="ctr"/>
          <a:lstStyle/>
          <a:p>
            <a:pPr algn="ctr"/>
            <a:r>
              <a:rPr lang="en-GB" sz="2000" b="1">
                <a:solidFill>
                  <a:srgbClr val="1E3A4F"/>
                </a:solidFill>
                <a:latin typeface="Aptos" panose="020B0004020202020204" pitchFamily="34" charset="0"/>
                <a:ea typeface="Cambria" pitchFamily="34" charset="-122"/>
              </a:rPr>
              <a:t>W</a:t>
            </a:r>
            <a:r>
              <a:rPr lang="en-US" sz="2000" b="1">
                <a:solidFill>
                  <a:srgbClr val="1E3A4F"/>
                </a:solidFill>
                <a:latin typeface="Aptos" panose="020B0004020202020204" pitchFamily="34" charset="0"/>
                <a:ea typeface="Cambria" pitchFamily="34" charset="-122"/>
              </a:rPr>
              <a:t>ell-being</a:t>
            </a:r>
            <a:endParaRPr lang="en-US" sz="2000">
              <a:latin typeface="Aptos" panose="020B0004020202020204" pitchFamily="34" charset="0"/>
            </a:endParaRPr>
          </a:p>
        </p:txBody>
      </p:sp>
      <p:sp>
        <p:nvSpPr>
          <p:cNvPr id="17" name="Text 12"/>
          <p:cNvSpPr/>
          <p:nvPr/>
        </p:nvSpPr>
        <p:spPr>
          <a:xfrm>
            <a:off x="6341266" y="3596640"/>
            <a:ext cx="2499360" cy="2316480"/>
          </a:xfrm>
          <a:prstGeom prst="rect">
            <a:avLst/>
          </a:prstGeom>
          <a:noFill/>
          <a:ln/>
        </p:spPr>
        <p:txBody>
          <a:bodyPr wrap="square" rtlCol="0" anchor="t"/>
          <a:lstStyle/>
          <a:p>
            <a:pPr algn="ctr"/>
            <a:endParaRPr lang="en-US" sz="2000">
              <a:solidFill>
                <a:srgbClr val="1E3A4F"/>
              </a:solidFill>
              <a:latin typeface="Aptos" panose="020B0004020202020204" pitchFamily="34" charset="0"/>
              <a:ea typeface="Calibri" pitchFamily="34" charset="-122"/>
              <a:cs typeface="Calibri" pitchFamily="34" charset="-120"/>
            </a:endParaRPr>
          </a:p>
          <a:p>
            <a:pPr algn="ctr"/>
            <a:r>
              <a:rPr lang="en-US" sz="2000">
                <a:solidFill>
                  <a:srgbClr val="1E3A4F"/>
                </a:solidFill>
                <a:latin typeface="Aptos" panose="020B0004020202020204" pitchFamily="34" charset="0"/>
                <a:ea typeface="Calibri" pitchFamily="34" charset="-122"/>
                <a:cs typeface="Calibri" pitchFamily="34" charset="-120"/>
              </a:rPr>
              <a:t>Worse health outcomes, </a:t>
            </a:r>
          </a:p>
          <a:p>
            <a:pPr algn="ctr"/>
            <a:r>
              <a:rPr lang="en-US" sz="2000">
                <a:solidFill>
                  <a:srgbClr val="1E3A4F"/>
                </a:solidFill>
                <a:latin typeface="Aptos" panose="020B0004020202020204" pitchFamily="34" charset="0"/>
                <a:ea typeface="Calibri" pitchFamily="34" charset="-122"/>
                <a:cs typeface="Calibri" pitchFamily="34" charset="-120"/>
              </a:rPr>
              <a:t>lower life satisfaction</a:t>
            </a:r>
            <a:endParaRPr lang="en-US" sz="2000">
              <a:latin typeface="Aptos" panose="020B0004020202020204" pitchFamily="34" charset="0"/>
            </a:endParaRPr>
          </a:p>
        </p:txBody>
      </p:sp>
      <p:sp>
        <p:nvSpPr>
          <p:cNvPr id="18" name="Shape 13"/>
          <p:cNvSpPr/>
          <p:nvPr/>
        </p:nvSpPr>
        <p:spPr>
          <a:xfrm>
            <a:off x="9206386" y="1280159"/>
            <a:ext cx="2743200" cy="5301509"/>
          </a:xfrm>
          <a:prstGeom prst="roundRect">
            <a:avLst>
              <a:gd name="adj" fmla="val 4444"/>
            </a:avLst>
          </a:prstGeom>
          <a:solidFill>
            <a:srgbClr val="FFFFFF"/>
          </a:solidFill>
          <a:ln/>
          <a:effectLst>
            <a:outerShdw blurRad="101600" dist="25400" dir="2700000" algn="bl" rotWithShape="0">
              <a:srgbClr val="000000">
                <a:alpha val="10000"/>
              </a:srgbClr>
            </a:outerShdw>
          </a:effectLst>
        </p:spPr>
        <p:txBody>
          <a:bodyPr/>
          <a:lstStyle/>
          <a:p>
            <a:endParaRPr lang="en-US">
              <a:latin typeface="Aptos" panose="020B0004020202020204" pitchFamily="34" charset="0"/>
            </a:endParaRPr>
          </a:p>
        </p:txBody>
      </p:sp>
      <p:sp>
        <p:nvSpPr>
          <p:cNvPr id="19" name="Shape 14"/>
          <p:cNvSpPr/>
          <p:nvPr/>
        </p:nvSpPr>
        <p:spPr>
          <a:xfrm>
            <a:off x="9968386" y="1463040"/>
            <a:ext cx="1219200" cy="1219200"/>
          </a:xfrm>
          <a:prstGeom prst="ellipse">
            <a:avLst/>
          </a:prstGeom>
          <a:solidFill>
            <a:srgbClr val="028090"/>
          </a:solidFill>
          <a:ln/>
        </p:spPr>
        <p:txBody>
          <a:bodyPr/>
          <a:lstStyle/>
          <a:p>
            <a:endParaRPr lang="en-US">
              <a:latin typeface="Aptos" panose="020B0004020202020204" pitchFamily="34" charset="0"/>
            </a:endParaRPr>
          </a:p>
        </p:txBody>
      </p:sp>
      <p:sp>
        <p:nvSpPr>
          <p:cNvPr id="21" name="Text 15"/>
          <p:cNvSpPr/>
          <p:nvPr/>
        </p:nvSpPr>
        <p:spPr>
          <a:xfrm>
            <a:off x="9328306" y="2926080"/>
            <a:ext cx="2499360" cy="609600"/>
          </a:xfrm>
          <a:prstGeom prst="rect">
            <a:avLst/>
          </a:prstGeom>
          <a:noFill/>
          <a:ln/>
        </p:spPr>
        <p:txBody>
          <a:bodyPr wrap="square" rtlCol="0" anchor="ctr"/>
          <a:lstStyle/>
          <a:p>
            <a:pPr algn="ctr"/>
            <a:r>
              <a:rPr lang="en-US" sz="2000" b="1">
                <a:solidFill>
                  <a:srgbClr val="1E3A4F"/>
                </a:solidFill>
                <a:latin typeface="Aptos" panose="020B0004020202020204" pitchFamily="34" charset="0"/>
                <a:ea typeface="Cambria" pitchFamily="34" charset="-122"/>
                <a:cs typeface="Cambria" pitchFamily="34" charset="-120"/>
              </a:rPr>
              <a:t>Civic Life</a:t>
            </a:r>
            <a:endParaRPr lang="en-US" sz="2000">
              <a:latin typeface="Aptos" panose="020B0004020202020204" pitchFamily="34" charset="0"/>
            </a:endParaRPr>
          </a:p>
        </p:txBody>
      </p:sp>
      <p:sp>
        <p:nvSpPr>
          <p:cNvPr id="22" name="Text 16"/>
          <p:cNvSpPr/>
          <p:nvPr/>
        </p:nvSpPr>
        <p:spPr>
          <a:xfrm>
            <a:off x="9328306" y="3596640"/>
            <a:ext cx="2499360" cy="2316480"/>
          </a:xfrm>
          <a:prstGeom prst="rect">
            <a:avLst/>
          </a:prstGeom>
          <a:noFill/>
          <a:ln/>
        </p:spPr>
        <p:txBody>
          <a:bodyPr wrap="square" rtlCol="0" anchor="t"/>
          <a:lstStyle/>
          <a:p>
            <a:pPr algn="ctr"/>
            <a:endParaRPr lang="en-US" sz="2000">
              <a:solidFill>
                <a:srgbClr val="1E3A4F"/>
              </a:solidFill>
              <a:latin typeface="Aptos" panose="020B0004020202020204" pitchFamily="34" charset="0"/>
              <a:ea typeface="Calibri" pitchFamily="34" charset="-122"/>
              <a:cs typeface="Calibri" pitchFamily="34" charset="-120"/>
            </a:endParaRPr>
          </a:p>
          <a:p>
            <a:pPr algn="ctr"/>
            <a:r>
              <a:rPr lang="en-US" sz="2000">
                <a:solidFill>
                  <a:srgbClr val="1E3A4F"/>
                </a:solidFill>
                <a:latin typeface="Aptos" panose="020B0004020202020204" pitchFamily="34" charset="0"/>
                <a:ea typeface="Calibri" pitchFamily="34" charset="-122"/>
                <a:cs typeface="Calibri" pitchFamily="34" charset="-120"/>
              </a:rPr>
              <a:t>Lower trust in institutions,  less likely to feel able to influence political processes (although not everywhere)</a:t>
            </a:r>
            <a:endParaRPr lang="en-US" sz="2000">
              <a:latin typeface="Aptos" panose="020B0004020202020204" pitchFamily="34" charset="0"/>
            </a:endParaRPr>
          </a:p>
        </p:txBody>
      </p:sp>
      <p:sp>
        <p:nvSpPr>
          <p:cNvPr id="23" name="Title 2">
            <a:extLst>
              <a:ext uri="{FF2B5EF4-FFF2-40B4-BE49-F238E27FC236}">
                <a16:creationId xmlns:a16="http://schemas.microsoft.com/office/drawing/2014/main" id="{DAAFBCCF-499F-2A3E-BC3C-E106D3F91310}"/>
              </a:ext>
            </a:extLst>
          </p:cNvPr>
          <p:cNvSpPr txBox="1">
            <a:spLocks/>
          </p:cNvSpPr>
          <p:nvPr/>
        </p:nvSpPr>
        <p:spPr>
          <a:xfrm>
            <a:off x="1022944" y="164637"/>
            <a:ext cx="10472648" cy="864096"/>
          </a:xfrm>
          <a:prstGeom prst="rect">
            <a:avLst/>
          </a:prstGeom>
        </p:spPr>
        <p:txBody>
          <a:bodyPr anchor="ctr">
            <a:normAutofit/>
          </a:bodyPr>
          <a:lstStyle>
            <a:lvl1pPr algn="l" defTabSz="914377" rtl="0" eaLnBrk="1" latinLnBrk="0" hangingPunct="1">
              <a:lnSpc>
                <a:spcPct val="90000"/>
              </a:lnSpc>
              <a:spcBef>
                <a:spcPct val="0"/>
              </a:spcBef>
              <a:buNone/>
              <a:defRPr sz="2667" b="1" kern="1200">
                <a:solidFill>
                  <a:schemeClr val="tx1"/>
                </a:solidFill>
                <a:latin typeface="+mj-lt"/>
                <a:ea typeface="+mj-ea"/>
                <a:cs typeface="+mj-cs"/>
              </a:defRPr>
            </a:lvl1pPr>
          </a:lstStyle>
          <a:p>
            <a:r>
              <a:rPr lang="en-GB" sz="2400" dirty="0">
                <a:latin typeface="Aptos" panose="020B0004020202020204" pitchFamily="34" charset="0"/>
              </a:rPr>
              <a:t>These skills are the foundation of opportunity </a:t>
            </a:r>
            <a:endParaRPr lang="en-US" sz="2400" dirty="0">
              <a:latin typeface="Aptos" panose="020B0004020202020204" pitchFamily="34" charset="0"/>
            </a:endParaRPr>
          </a:p>
        </p:txBody>
      </p:sp>
      <p:pic>
        <p:nvPicPr>
          <p:cNvPr id="25" name="Graphic 24" descr="Briefcase with solid fill">
            <a:extLst>
              <a:ext uri="{FF2B5EF4-FFF2-40B4-BE49-F238E27FC236}">
                <a16:creationId xmlns:a16="http://schemas.microsoft.com/office/drawing/2014/main" id="{8AC0516D-9F73-A7BE-BF8D-F8D7D19F4176}"/>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138239" y="1594008"/>
            <a:ext cx="914400" cy="914400"/>
          </a:xfrm>
          <a:prstGeom prst="rect">
            <a:avLst/>
          </a:prstGeom>
        </p:spPr>
      </p:pic>
      <p:pic>
        <p:nvPicPr>
          <p:cNvPr id="29" name="Graphic 28" descr="Dollar with solid fill">
            <a:extLst>
              <a:ext uri="{FF2B5EF4-FFF2-40B4-BE49-F238E27FC236}">
                <a16:creationId xmlns:a16="http://schemas.microsoft.com/office/drawing/2014/main" id="{A0E593C9-7B86-926D-B447-605DDA7199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4146706" y="1594008"/>
            <a:ext cx="914400" cy="914400"/>
          </a:xfrm>
          <a:prstGeom prst="rect">
            <a:avLst/>
          </a:prstGeom>
        </p:spPr>
      </p:pic>
      <p:pic>
        <p:nvPicPr>
          <p:cNvPr id="31" name="Graphic 30" descr="Heart with pulse with solid fill">
            <a:extLst>
              <a:ext uri="{FF2B5EF4-FFF2-40B4-BE49-F238E27FC236}">
                <a16:creationId xmlns:a16="http://schemas.microsoft.com/office/drawing/2014/main" id="{7E527D5A-BD68-6C41-50FE-8E95763C8DB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133746" y="1645920"/>
            <a:ext cx="914400" cy="914400"/>
          </a:xfrm>
          <a:prstGeom prst="rect">
            <a:avLst/>
          </a:prstGeom>
        </p:spPr>
      </p:pic>
      <p:pic>
        <p:nvPicPr>
          <p:cNvPr id="33" name="Graphic 32" descr="Customer review outline">
            <a:extLst>
              <a:ext uri="{FF2B5EF4-FFF2-40B4-BE49-F238E27FC236}">
                <a16:creationId xmlns:a16="http://schemas.microsoft.com/office/drawing/2014/main" id="{AEF6BBFE-8C78-C950-7DF6-95486275CDCC}"/>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10120786" y="1645920"/>
            <a:ext cx="914400" cy="914400"/>
          </a:xfrm>
          <a:prstGeom prst="rect">
            <a:avLst/>
          </a:prstGeom>
        </p:spPr>
      </p:pic>
      <p:cxnSp>
        <p:nvCxnSpPr>
          <p:cNvPr id="34" name="Straight Connector 33">
            <a:extLst>
              <a:ext uri="{FF2B5EF4-FFF2-40B4-BE49-F238E27FC236}">
                <a16:creationId xmlns:a16="http://schemas.microsoft.com/office/drawing/2014/main" id="{A7F934DB-95A8-C504-A972-F846487DB557}"/>
              </a:ext>
            </a:extLst>
          </p:cNvPr>
          <p:cNvCxnSpPr/>
          <p:nvPr/>
        </p:nvCxnSpPr>
        <p:spPr>
          <a:xfrm>
            <a:off x="770958" y="3535680"/>
            <a:ext cx="1829368" cy="0"/>
          </a:xfrm>
          <a:prstGeom prst="line">
            <a:avLst/>
          </a:prstGeom>
          <a:ln w="28575">
            <a:solidFill>
              <a:srgbClr val="006D6D"/>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FC4698C-C958-68AA-1648-AAEDBD859433}"/>
              </a:ext>
            </a:extLst>
          </p:cNvPr>
          <p:cNvCxnSpPr/>
          <p:nvPr/>
        </p:nvCxnSpPr>
        <p:spPr>
          <a:xfrm>
            <a:off x="3698464" y="3535680"/>
            <a:ext cx="1829368" cy="0"/>
          </a:xfrm>
          <a:prstGeom prst="line">
            <a:avLst/>
          </a:prstGeom>
          <a:ln w="28575">
            <a:solidFill>
              <a:srgbClr val="006D6D"/>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188C1AE9-784F-22E2-0522-91BB72A36B9B}"/>
              </a:ext>
            </a:extLst>
          </p:cNvPr>
          <p:cNvCxnSpPr/>
          <p:nvPr/>
        </p:nvCxnSpPr>
        <p:spPr>
          <a:xfrm>
            <a:off x="6750747" y="3535680"/>
            <a:ext cx="1829368" cy="0"/>
          </a:xfrm>
          <a:prstGeom prst="line">
            <a:avLst/>
          </a:prstGeom>
          <a:ln w="28575">
            <a:solidFill>
              <a:srgbClr val="006D6D"/>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89A7AE4F-9B40-4CA7-26C6-7C910E62BF94}"/>
              </a:ext>
            </a:extLst>
          </p:cNvPr>
          <p:cNvCxnSpPr/>
          <p:nvPr/>
        </p:nvCxnSpPr>
        <p:spPr>
          <a:xfrm>
            <a:off x="9661108" y="3509010"/>
            <a:ext cx="1829368" cy="0"/>
          </a:xfrm>
          <a:prstGeom prst="line">
            <a:avLst/>
          </a:prstGeom>
          <a:ln w="28575">
            <a:solidFill>
              <a:srgbClr val="006D6D"/>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fade">
                                      <p:cBhvr>
                                        <p:cTn id="7" dur="500"/>
                                        <p:tgtEl>
                                          <p:spTgt spid="3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0"/>
                                  </p:stCondLst>
                                  <p:childTnLst>
                                    <p:set>
                                      <p:cBhvr>
                                        <p:cTn id="15" dur="1" fill="hold">
                                          <p:stCondLst>
                                            <p:cond delay="0"/>
                                          </p:stCondLst>
                                        </p:cTn>
                                        <p:tgtEl>
                                          <p:spTgt spid="25"/>
                                        </p:tgtEl>
                                        <p:attrNameLst>
                                          <p:attrName>style.visibility</p:attrName>
                                        </p:attrNameLst>
                                      </p:cBhvr>
                                      <p:to>
                                        <p:strVal val="visible"/>
                                      </p:to>
                                    </p:set>
                                    <p:animEffect transition="in" filter="fade">
                                      <p:cBhvr>
                                        <p:cTn id="16" dur="500"/>
                                        <p:tgtEl>
                                          <p:spTgt spid="25"/>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500"/>
                                        <p:tgtEl>
                                          <p:spTgt spid="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fade">
                                      <p:cBhvr>
                                        <p:cTn id="27" dur="500"/>
                                        <p:tgtEl>
                                          <p:spTgt spid="9"/>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500"/>
                                        <p:tgtEl>
                                          <p:spTgt spid="8"/>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35"/>
                                        </p:tgtEl>
                                        <p:attrNameLst>
                                          <p:attrName>style.visibility</p:attrName>
                                        </p:attrNameLst>
                                      </p:cBhvr>
                                      <p:to>
                                        <p:strVal val="visible"/>
                                      </p:to>
                                    </p:set>
                                    <p:animEffect transition="in" filter="fade">
                                      <p:cBhvr>
                                        <p:cTn id="36" dur="500"/>
                                        <p:tgtEl>
                                          <p:spTgt spid="3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fade">
                                      <p:cBhvr>
                                        <p:cTn id="39" dur="500"/>
                                        <p:tgtEl>
                                          <p:spTgt spid="1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36"/>
                                        </p:tgtEl>
                                        <p:attrNameLst>
                                          <p:attrName>style.visibility</p:attrName>
                                        </p:attrNameLst>
                                      </p:cBhvr>
                                      <p:to>
                                        <p:strVal val="visible"/>
                                      </p:to>
                                    </p:set>
                                    <p:animEffect transition="in" filter="fade">
                                      <p:cBhvr>
                                        <p:cTn id="44" dur="500"/>
                                        <p:tgtEl>
                                          <p:spTgt spid="36"/>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fade">
                                      <p:cBhvr>
                                        <p:cTn id="53" dur="500"/>
                                        <p:tgtEl>
                                          <p:spTgt spid="13"/>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17"/>
                                        </p:tgtEl>
                                        <p:attrNameLst>
                                          <p:attrName>style.visibility</p:attrName>
                                        </p:attrNameLst>
                                      </p:cBhvr>
                                      <p:to>
                                        <p:strVal val="visible"/>
                                      </p:to>
                                    </p:set>
                                    <p:animEffect transition="in" filter="fade">
                                      <p:cBhvr>
                                        <p:cTn id="56" dur="500"/>
                                        <p:tgtEl>
                                          <p:spTgt spid="17"/>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nodeType="withEffect">
                                  <p:stCondLst>
                                    <p:cond delay="0"/>
                                  </p:stCondLst>
                                  <p:childTnLst>
                                    <p:set>
                                      <p:cBhvr>
                                        <p:cTn id="64" dur="1" fill="hold">
                                          <p:stCondLst>
                                            <p:cond delay="0"/>
                                          </p:stCondLst>
                                        </p:cTn>
                                        <p:tgtEl>
                                          <p:spTgt spid="37"/>
                                        </p:tgtEl>
                                        <p:attrNameLst>
                                          <p:attrName>style.visibility</p:attrName>
                                        </p:attrNameLst>
                                      </p:cBhvr>
                                      <p:to>
                                        <p:strVal val="visible"/>
                                      </p:to>
                                    </p:set>
                                    <p:animEffect transition="in" filter="fade">
                                      <p:cBhvr>
                                        <p:cTn id="65" dur="500"/>
                                        <p:tgtEl>
                                          <p:spTgt spid="37"/>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21"/>
                                        </p:tgtEl>
                                        <p:attrNameLst>
                                          <p:attrName>style.visibility</p:attrName>
                                        </p:attrNameLst>
                                      </p:cBhvr>
                                      <p:to>
                                        <p:strVal val="visible"/>
                                      </p:to>
                                    </p:set>
                                    <p:animEffect transition="in" filter="fade">
                                      <p:cBhvr>
                                        <p:cTn id="68" dur="500"/>
                                        <p:tgtEl>
                                          <p:spTgt spid="21"/>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fade">
                                      <p:cBhvr>
                                        <p:cTn id="71"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6" grpId="0" animBg="1"/>
      <p:bldP spid="7" grpId="0" animBg="1"/>
      <p:bldP spid="8" grpId="0" animBg="1"/>
      <p:bldP spid="9" grpId="0" animBg="1"/>
      <p:bldP spid="11" grpId="0" animBg="1"/>
      <p:bldP spid="12" grpId="0" animBg="1"/>
      <p:bldP spid="13" grpId="0" animBg="1"/>
      <p:bldP spid="14" grpId="0" animBg="1"/>
      <p:bldP spid="16" grpId="0" animBg="1"/>
      <p:bldP spid="17" grpId="0" animBg="1"/>
      <p:bldP spid="18" grpId="0" animBg="1"/>
      <p:bldP spid="19" grpId="0" animBg="1"/>
      <p:bldP spid="21" grpId="0" animBg="1"/>
      <p:bldP spid="22"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7F009-F942-C817-6634-BAC8E3B29ED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A28E00C-48B5-1C32-4890-F03F1CF33300}"/>
              </a:ext>
            </a:extLst>
          </p:cNvPr>
          <p:cNvSpPr>
            <a:spLocks noGrp="1"/>
          </p:cNvSpPr>
          <p:nvPr>
            <p:ph type="body" sz="quarter" idx="14"/>
          </p:nvPr>
        </p:nvSpPr>
        <p:spPr/>
        <p:txBody>
          <a:bodyPr/>
          <a:lstStyle/>
          <a:p>
            <a:r>
              <a:rPr lang="en-GB" dirty="0">
                <a:latin typeface="Aptos" panose="020B0004020202020204" pitchFamily="34" charset="0"/>
              </a:rPr>
              <a:t>Who has low foundational skills?</a:t>
            </a:r>
            <a:endParaRPr lang="en-US" dirty="0">
              <a:latin typeface="Aptos" panose="020B0004020202020204" pitchFamily="34" charset="0"/>
            </a:endParaRPr>
          </a:p>
        </p:txBody>
      </p:sp>
      <p:sp>
        <p:nvSpPr>
          <p:cNvPr id="3" name="Text Placeholder 2">
            <a:extLst>
              <a:ext uri="{FF2B5EF4-FFF2-40B4-BE49-F238E27FC236}">
                <a16:creationId xmlns:a16="http://schemas.microsoft.com/office/drawing/2014/main" id="{3E27F80E-128C-A5A2-DFFC-4A7E94084498}"/>
              </a:ext>
            </a:extLst>
          </p:cNvPr>
          <p:cNvSpPr>
            <a:spLocks noGrp="1"/>
          </p:cNvSpPr>
          <p:nvPr>
            <p:ph type="body" sz="quarter" idx="15"/>
          </p:nvPr>
        </p:nvSpPr>
        <p:spPr/>
        <p:txBody>
          <a:bodyPr/>
          <a:lstStyle/>
          <a:p>
            <a:r>
              <a:rPr lang="en-GB" dirty="0"/>
              <a:t>3</a:t>
            </a:r>
            <a:endParaRPr lang="en-US" dirty="0"/>
          </a:p>
        </p:txBody>
      </p:sp>
    </p:spTree>
    <p:extLst>
      <p:ext uri="{BB962C8B-B14F-4D97-AF65-F5344CB8AC3E}">
        <p14:creationId xmlns:p14="http://schemas.microsoft.com/office/powerpoint/2010/main" val="1945534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6CB5C-8811-FE1A-EE25-6599B9E79D35}"/>
              </a:ext>
            </a:extLst>
          </p:cNvPr>
          <p:cNvSpPr>
            <a:spLocks noGrp="1"/>
          </p:cNvSpPr>
          <p:nvPr>
            <p:ph type="title"/>
          </p:nvPr>
        </p:nvSpPr>
        <p:spPr/>
        <p:txBody>
          <a:bodyPr>
            <a:normAutofit/>
          </a:bodyPr>
          <a:lstStyle/>
          <a:p>
            <a:r>
              <a:rPr lang="en-GB" sz="2400" dirty="0">
                <a:latin typeface="Aptos" panose="020B0004020202020204" pitchFamily="34" charset="0"/>
              </a:rPr>
              <a:t>Low education is the strongest predictor of low skills</a:t>
            </a:r>
            <a:endParaRPr lang="en-US" sz="2400" dirty="0">
              <a:latin typeface="Aptos" panose="020B0004020202020204" pitchFamily="34" charset="0"/>
            </a:endParaRPr>
          </a:p>
        </p:txBody>
      </p:sp>
      <p:pic>
        <p:nvPicPr>
          <p:cNvPr id="16" name="Graphic 15">
            <a:extLst>
              <a:ext uri="{FF2B5EF4-FFF2-40B4-BE49-F238E27FC236}">
                <a16:creationId xmlns:a16="http://schemas.microsoft.com/office/drawing/2014/main" id="{8362EF45-4842-499F-6C49-86046030426C}"/>
              </a:ext>
            </a:extLst>
          </p:cNvPr>
          <p:cNvPicPr>
            <a:picLocks noChangeAspect="1"/>
          </p:cNvPicPr>
          <p:nvPr/>
        </p:nvPicPr>
        <p:blipFill>
          <a:blip>
            <a:extLst>
              <a:ext uri="{96DAC541-7B7A-43D3-8B79-37D633B846F1}">
                <asvg:svgBlip xmlns:asvg="http://schemas.microsoft.com/office/drawing/2016/SVG/main" r:embed="rId3"/>
              </a:ext>
            </a:extLst>
          </a:blip>
          <a:srcRect l="-1" t="6650" r="-161"/>
          <a:stretch>
            <a:fillRect/>
          </a:stretch>
        </p:blipFill>
        <p:spPr>
          <a:xfrm>
            <a:off x="1237079" y="1682466"/>
            <a:ext cx="9717969" cy="5175533"/>
          </a:xfrm>
          <a:prstGeom prst="rect">
            <a:avLst/>
          </a:prstGeom>
        </p:spPr>
      </p:pic>
      <p:sp>
        <p:nvSpPr>
          <p:cNvPr id="17" name="TextBox 16">
            <a:extLst>
              <a:ext uri="{FF2B5EF4-FFF2-40B4-BE49-F238E27FC236}">
                <a16:creationId xmlns:a16="http://schemas.microsoft.com/office/drawing/2014/main" id="{3966726D-0DFC-5ECB-CCC9-EED5D1C522C2}"/>
              </a:ext>
            </a:extLst>
          </p:cNvPr>
          <p:cNvSpPr txBox="1"/>
          <p:nvPr/>
        </p:nvSpPr>
        <p:spPr>
          <a:xfrm>
            <a:off x="697583" y="1182377"/>
            <a:ext cx="10873979" cy="400110"/>
          </a:xfrm>
          <a:prstGeom prst="rect">
            <a:avLst/>
          </a:prstGeom>
          <a:noFill/>
        </p:spPr>
        <p:txBody>
          <a:bodyPr wrap="square">
            <a:spAutoFit/>
          </a:bodyPr>
          <a:lstStyle/>
          <a:p>
            <a:pPr algn="ctr"/>
            <a:r>
              <a:rPr lang="en-US" sz="2000">
                <a:latin typeface="Aptos" panose="020B0004020202020204" pitchFamily="34" charset="0"/>
              </a:rPr>
              <a:t>Relative importance of variables to predict low skills</a:t>
            </a:r>
          </a:p>
        </p:txBody>
      </p:sp>
      <p:sp>
        <p:nvSpPr>
          <p:cNvPr id="19" name="Rectangle: Rounded Corners 18">
            <a:extLst>
              <a:ext uri="{FF2B5EF4-FFF2-40B4-BE49-F238E27FC236}">
                <a16:creationId xmlns:a16="http://schemas.microsoft.com/office/drawing/2014/main" id="{B36F7420-F8F4-287C-6039-E6D46E68B61D}"/>
              </a:ext>
            </a:extLst>
          </p:cNvPr>
          <p:cNvSpPr/>
          <p:nvPr/>
        </p:nvSpPr>
        <p:spPr>
          <a:xfrm>
            <a:off x="6867870" y="3835529"/>
            <a:ext cx="469392"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15312FA7-C3CB-9A82-416A-3821885B739C}"/>
              </a:ext>
            </a:extLst>
          </p:cNvPr>
          <p:cNvSpPr/>
          <p:nvPr/>
        </p:nvSpPr>
        <p:spPr>
          <a:xfrm>
            <a:off x="9058222" y="3835529"/>
            <a:ext cx="246889"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Rounded Corners 2">
            <a:extLst>
              <a:ext uri="{FF2B5EF4-FFF2-40B4-BE49-F238E27FC236}">
                <a16:creationId xmlns:a16="http://schemas.microsoft.com/office/drawing/2014/main" id="{7801CA87-B15E-B71A-6230-5B8BF6ED4D05}"/>
              </a:ext>
            </a:extLst>
          </p:cNvPr>
          <p:cNvSpPr/>
          <p:nvPr/>
        </p:nvSpPr>
        <p:spPr>
          <a:xfrm>
            <a:off x="1767255" y="1682466"/>
            <a:ext cx="8036168" cy="400110"/>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Rounded Corners 3">
            <a:extLst>
              <a:ext uri="{FF2B5EF4-FFF2-40B4-BE49-F238E27FC236}">
                <a16:creationId xmlns:a16="http://schemas.microsoft.com/office/drawing/2014/main" id="{D0BABBE7-E1CA-E60B-D3D5-333564AEC4BF}"/>
              </a:ext>
            </a:extLst>
          </p:cNvPr>
          <p:cNvSpPr/>
          <p:nvPr/>
        </p:nvSpPr>
        <p:spPr>
          <a:xfrm>
            <a:off x="1767254" y="3811226"/>
            <a:ext cx="1783667"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Rounded Corners 4">
            <a:extLst>
              <a:ext uri="{FF2B5EF4-FFF2-40B4-BE49-F238E27FC236}">
                <a16:creationId xmlns:a16="http://schemas.microsoft.com/office/drawing/2014/main" id="{D65D32CC-95D5-2FCA-5D82-5AEB8288ABE3}"/>
              </a:ext>
            </a:extLst>
          </p:cNvPr>
          <p:cNvSpPr/>
          <p:nvPr/>
        </p:nvSpPr>
        <p:spPr>
          <a:xfrm>
            <a:off x="1236952" y="2440286"/>
            <a:ext cx="2313969"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Rounded Corners 5">
            <a:extLst>
              <a:ext uri="{FF2B5EF4-FFF2-40B4-BE49-F238E27FC236}">
                <a16:creationId xmlns:a16="http://schemas.microsoft.com/office/drawing/2014/main" id="{A36CF332-6FD0-BBAB-D153-7BC40D82E4B1}"/>
              </a:ext>
            </a:extLst>
          </p:cNvPr>
          <p:cNvSpPr/>
          <p:nvPr/>
        </p:nvSpPr>
        <p:spPr>
          <a:xfrm>
            <a:off x="3712553" y="2418804"/>
            <a:ext cx="243811"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Rounded Corners 6">
            <a:extLst>
              <a:ext uri="{FF2B5EF4-FFF2-40B4-BE49-F238E27FC236}">
                <a16:creationId xmlns:a16="http://schemas.microsoft.com/office/drawing/2014/main" id="{34167E78-78ED-3CFC-9EC5-2D1AA619B25D}"/>
              </a:ext>
            </a:extLst>
          </p:cNvPr>
          <p:cNvSpPr/>
          <p:nvPr/>
        </p:nvSpPr>
        <p:spPr>
          <a:xfrm>
            <a:off x="2760955" y="3116469"/>
            <a:ext cx="773688"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28F664FE-FD75-9E84-D7DC-D734700562E9}"/>
              </a:ext>
            </a:extLst>
          </p:cNvPr>
          <p:cNvSpPr/>
          <p:nvPr/>
        </p:nvSpPr>
        <p:spPr>
          <a:xfrm>
            <a:off x="7469285" y="3116469"/>
            <a:ext cx="246888" cy="374904"/>
          </a:xfrm>
          <a:prstGeom prst="roundRect">
            <a:avLst/>
          </a:prstGeom>
          <a:solidFill>
            <a:srgbClr val="E59EDD">
              <a:alpha val="20000"/>
            </a:srgbClr>
          </a:solidFill>
          <a:ln w="19050">
            <a:solidFill>
              <a:schemeClr val="accent5">
                <a:lumMod val="60000"/>
                <a:lumOff val="4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48699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500"/>
                                        <p:tgtEl>
                                          <p:spTgt spid="1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500"/>
                                        <p:tgtEl>
                                          <p:spTgt spid="5"/>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500"/>
                                        <p:tgtEl>
                                          <p:spTgt spid="6"/>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3" grpId="0" animBg="1"/>
      <p:bldP spid="4" grpId="0" animBg="1"/>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hart 4">
            <a:extLst>
              <a:ext uri="{FF2B5EF4-FFF2-40B4-BE49-F238E27FC236}">
                <a16:creationId xmlns:a16="http://schemas.microsoft.com/office/drawing/2014/main" id="{BC025BE7-D869-40DC-A4E2-D17E9D38431F}"/>
              </a:ext>
            </a:extLst>
          </p:cNvPr>
          <p:cNvGraphicFramePr>
            <a:graphicFrameLocks/>
          </p:cNvGraphicFramePr>
          <p:nvPr>
            <p:extLst>
              <p:ext uri="{D42A27DB-BD31-4B8C-83A1-F6EECF244321}">
                <p14:modId xmlns:p14="http://schemas.microsoft.com/office/powerpoint/2010/main" val="3732752721"/>
              </p:ext>
            </p:extLst>
          </p:nvPr>
        </p:nvGraphicFramePr>
        <p:xfrm>
          <a:off x="491612" y="1766025"/>
          <a:ext cx="11206800" cy="4680000"/>
        </p:xfrm>
        <a:graphic>
          <a:graphicData uri="http://schemas.openxmlformats.org/drawingml/2006/chart">
            <c:chart xmlns:c="http://schemas.openxmlformats.org/drawingml/2006/chart" xmlns:r="http://schemas.openxmlformats.org/officeDocument/2006/relationships" r:id="rId2"/>
          </a:graphicData>
        </a:graphic>
      </p:graphicFrame>
      <p:sp>
        <p:nvSpPr>
          <p:cNvPr id="3" name="Title 2">
            <a:extLst>
              <a:ext uri="{FF2B5EF4-FFF2-40B4-BE49-F238E27FC236}">
                <a16:creationId xmlns:a16="http://schemas.microsoft.com/office/drawing/2014/main" id="{A236533A-4F7E-9277-CDF9-24688BCEBF7F}"/>
              </a:ext>
            </a:extLst>
          </p:cNvPr>
          <p:cNvSpPr>
            <a:spLocks noGrp="1"/>
          </p:cNvSpPr>
          <p:nvPr>
            <p:ph type="title"/>
          </p:nvPr>
        </p:nvSpPr>
        <p:spPr>
          <a:xfrm>
            <a:off x="1022943" y="164637"/>
            <a:ext cx="10854731" cy="864096"/>
          </a:xfrm>
        </p:spPr>
        <p:txBody>
          <a:bodyPr>
            <a:noAutofit/>
          </a:bodyPr>
          <a:lstStyle/>
          <a:p>
            <a:r>
              <a:rPr lang="en-US" sz="2400" dirty="0">
                <a:latin typeface="Aptos" panose="020B0004020202020204" pitchFamily="34" charset="0"/>
              </a:rPr>
              <a:t>Adults with medium or high education levels can have low skills.</a:t>
            </a:r>
          </a:p>
        </p:txBody>
      </p:sp>
      <p:sp>
        <p:nvSpPr>
          <p:cNvPr id="7" name="TextBox 6">
            <a:extLst>
              <a:ext uri="{FF2B5EF4-FFF2-40B4-BE49-F238E27FC236}">
                <a16:creationId xmlns:a16="http://schemas.microsoft.com/office/drawing/2014/main" id="{C7589539-0B16-C87E-E834-73281CFBEC8F}"/>
              </a:ext>
            </a:extLst>
          </p:cNvPr>
          <p:cNvSpPr txBox="1"/>
          <p:nvPr/>
        </p:nvSpPr>
        <p:spPr>
          <a:xfrm>
            <a:off x="1202683" y="1171515"/>
            <a:ext cx="9808369" cy="400110"/>
          </a:xfrm>
          <a:prstGeom prst="rect">
            <a:avLst/>
          </a:prstGeom>
          <a:noFill/>
        </p:spPr>
        <p:txBody>
          <a:bodyPr wrap="square">
            <a:spAutoFit/>
          </a:bodyPr>
          <a:lstStyle/>
          <a:p>
            <a:pPr algn="ctr"/>
            <a:r>
              <a:rPr lang="en-GB" sz="2000" dirty="0">
                <a:latin typeface="Aptos" panose="020B0004020202020204" pitchFamily="34" charset="0"/>
              </a:rPr>
              <a:t>S</a:t>
            </a:r>
            <a:r>
              <a:rPr lang="en-US" sz="2000" dirty="0">
                <a:latin typeface="Aptos" panose="020B0004020202020204" pitchFamily="34" charset="0"/>
              </a:rPr>
              <a:t>hare of adults with low foundational skills by education level, 2023</a:t>
            </a:r>
          </a:p>
        </p:txBody>
      </p:sp>
      <p:sp>
        <p:nvSpPr>
          <p:cNvPr id="2" name="Rectangle: Rounded Corners 1">
            <a:extLst>
              <a:ext uri="{FF2B5EF4-FFF2-40B4-BE49-F238E27FC236}">
                <a16:creationId xmlns:a16="http://schemas.microsoft.com/office/drawing/2014/main" id="{F19572F6-D7F3-5F61-7BD5-8D3F9A276AFE}"/>
              </a:ext>
            </a:extLst>
          </p:cNvPr>
          <p:cNvSpPr/>
          <p:nvPr/>
        </p:nvSpPr>
        <p:spPr>
          <a:xfrm>
            <a:off x="8901239" y="2308916"/>
            <a:ext cx="1408014" cy="2950907"/>
          </a:xfrm>
          <a:prstGeom prst="roundRect">
            <a:avLst/>
          </a:prstGeom>
          <a:noFill/>
          <a:ln w="28575">
            <a:solidFill>
              <a:schemeClr val="accent5">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593128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7" grpId="0"/>
      <p:bldP spid="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0C406945-2B61-5D62-9342-3EC53A0C8B59}"/>
              </a:ext>
            </a:extLst>
          </p:cNvPr>
          <p:cNvGraphicFramePr>
            <a:graphicFrameLocks/>
          </p:cNvGraphicFramePr>
          <p:nvPr>
            <p:extLst>
              <p:ext uri="{D42A27DB-BD31-4B8C-83A1-F6EECF244321}">
                <p14:modId xmlns:p14="http://schemas.microsoft.com/office/powerpoint/2010/main" val="2834909913"/>
              </p:ext>
            </p:extLst>
          </p:nvPr>
        </p:nvGraphicFramePr>
        <p:xfrm>
          <a:off x="458724" y="1807705"/>
          <a:ext cx="11206800" cy="4680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DAC22853-BA7F-2AE2-3DFC-9F42951253AE}"/>
              </a:ext>
            </a:extLst>
          </p:cNvPr>
          <p:cNvSpPr>
            <a:spLocks noGrp="1"/>
          </p:cNvSpPr>
          <p:nvPr>
            <p:ph type="title"/>
          </p:nvPr>
        </p:nvSpPr>
        <p:spPr/>
        <p:txBody>
          <a:bodyPr>
            <a:normAutofit/>
          </a:bodyPr>
          <a:lstStyle/>
          <a:p>
            <a:r>
              <a:rPr lang="en-US" sz="2400" dirty="0">
                <a:latin typeface="Aptos" panose="020B0004020202020204" pitchFamily="34" charset="0"/>
              </a:rPr>
              <a:t>Older adults are more likely to have low skills nearly everywhere…</a:t>
            </a:r>
          </a:p>
        </p:txBody>
      </p:sp>
      <p:sp>
        <p:nvSpPr>
          <p:cNvPr id="14" name="TextBox 13">
            <a:extLst>
              <a:ext uri="{FF2B5EF4-FFF2-40B4-BE49-F238E27FC236}">
                <a16:creationId xmlns:a16="http://schemas.microsoft.com/office/drawing/2014/main" id="{89673001-7CD8-25D1-90FA-823456B1D42B}"/>
              </a:ext>
            </a:extLst>
          </p:cNvPr>
          <p:cNvSpPr txBox="1"/>
          <p:nvPr/>
        </p:nvSpPr>
        <p:spPr>
          <a:xfrm>
            <a:off x="1202683" y="1159792"/>
            <a:ext cx="9808369" cy="400110"/>
          </a:xfrm>
          <a:prstGeom prst="rect">
            <a:avLst/>
          </a:prstGeom>
          <a:noFill/>
        </p:spPr>
        <p:txBody>
          <a:bodyPr wrap="square">
            <a:spAutoFit/>
          </a:bodyPr>
          <a:lstStyle/>
          <a:p>
            <a:pPr algn="ctr"/>
            <a:r>
              <a:rPr lang="en-GB" sz="2000" dirty="0">
                <a:latin typeface="Aptos" panose="020B0004020202020204" pitchFamily="34" charset="0"/>
              </a:rPr>
              <a:t>S</a:t>
            </a:r>
            <a:r>
              <a:rPr lang="en-US" sz="2000" dirty="0">
                <a:latin typeface="Aptos" panose="020B0004020202020204" pitchFamily="34" charset="0"/>
              </a:rPr>
              <a:t>hare of adults with low foundational skills by age group, 2023</a:t>
            </a:r>
          </a:p>
        </p:txBody>
      </p:sp>
      <p:sp>
        <p:nvSpPr>
          <p:cNvPr id="5" name="Rectangle: Rounded Corners 4">
            <a:extLst>
              <a:ext uri="{FF2B5EF4-FFF2-40B4-BE49-F238E27FC236}">
                <a16:creationId xmlns:a16="http://schemas.microsoft.com/office/drawing/2014/main" id="{E7B4E8FE-95F2-4187-88AB-08E6937B5424}"/>
              </a:ext>
            </a:extLst>
          </p:cNvPr>
          <p:cNvSpPr/>
          <p:nvPr/>
        </p:nvSpPr>
        <p:spPr>
          <a:xfrm>
            <a:off x="4904509" y="2338874"/>
            <a:ext cx="1361209" cy="2939709"/>
          </a:xfrm>
          <a:prstGeom prst="roundRect">
            <a:avLst/>
          </a:prstGeom>
          <a:noFill/>
          <a:ln w="28575">
            <a:solidFill>
              <a:schemeClr val="accent5">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519388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4"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A7006424-8530-4BCC-BDE3-0FADF5E140DE}"/>
              </a:ext>
            </a:extLst>
          </p:cNvPr>
          <p:cNvGraphicFramePr>
            <a:graphicFrameLocks/>
          </p:cNvGraphicFramePr>
          <p:nvPr>
            <p:extLst>
              <p:ext uri="{D42A27DB-BD31-4B8C-83A1-F6EECF244321}">
                <p14:modId xmlns:p14="http://schemas.microsoft.com/office/powerpoint/2010/main" val="346126068"/>
              </p:ext>
            </p:extLst>
          </p:nvPr>
        </p:nvGraphicFramePr>
        <p:xfrm>
          <a:off x="499038" y="1777135"/>
          <a:ext cx="11206800" cy="4680000"/>
        </p:xfrm>
        <a:graphic>
          <a:graphicData uri="http://schemas.openxmlformats.org/drawingml/2006/chart">
            <c:chart xmlns:c="http://schemas.openxmlformats.org/drawingml/2006/chart" xmlns:r="http://schemas.openxmlformats.org/officeDocument/2006/relationships" r:id="rId3"/>
          </a:graphicData>
        </a:graphic>
      </p:graphicFrame>
      <p:sp>
        <p:nvSpPr>
          <p:cNvPr id="3" name="Title 2">
            <a:extLst>
              <a:ext uri="{FF2B5EF4-FFF2-40B4-BE49-F238E27FC236}">
                <a16:creationId xmlns:a16="http://schemas.microsoft.com/office/drawing/2014/main" id="{6746D4A0-D22E-211C-0070-5F193887635C}"/>
              </a:ext>
            </a:extLst>
          </p:cNvPr>
          <p:cNvSpPr>
            <a:spLocks noGrp="1"/>
          </p:cNvSpPr>
          <p:nvPr>
            <p:ph type="title"/>
          </p:nvPr>
        </p:nvSpPr>
        <p:spPr>
          <a:xfrm>
            <a:off x="1022944" y="164637"/>
            <a:ext cx="10852826" cy="864096"/>
          </a:xfrm>
        </p:spPr>
        <p:txBody>
          <a:bodyPr>
            <a:normAutofit/>
          </a:bodyPr>
          <a:lstStyle/>
          <a:p>
            <a:r>
              <a:rPr lang="en-US" sz="2400" dirty="0">
                <a:latin typeface="Aptos" panose="020B0004020202020204" pitchFamily="34" charset="0"/>
              </a:rPr>
              <a:t>… and migrants are generally more likely to be low‑skilled.</a:t>
            </a:r>
          </a:p>
        </p:txBody>
      </p:sp>
      <p:sp>
        <p:nvSpPr>
          <p:cNvPr id="9" name="TextBox 8">
            <a:extLst>
              <a:ext uri="{FF2B5EF4-FFF2-40B4-BE49-F238E27FC236}">
                <a16:creationId xmlns:a16="http://schemas.microsoft.com/office/drawing/2014/main" id="{B9EE4124-5A14-AAB0-8245-4FA83CAEC984}"/>
              </a:ext>
            </a:extLst>
          </p:cNvPr>
          <p:cNvSpPr txBox="1"/>
          <p:nvPr/>
        </p:nvSpPr>
        <p:spPr>
          <a:xfrm>
            <a:off x="1202683" y="1171515"/>
            <a:ext cx="9808369" cy="400110"/>
          </a:xfrm>
          <a:prstGeom prst="rect">
            <a:avLst/>
          </a:prstGeom>
          <a:noFill/>
        </p:spPr>
        <p:txBody>
          <a:bodyPr wrap="square">
            <a:spAutoFit/>
          </a:bodyPr>
          <a:lstStyle/>
          <a:p>
            <a:pPr algn="ctr"/>
            <a:r>
              <a:rPr lang="en-GB" sz="2000" dirty="0">
                <a:latin typeface="Aptos" panose="020B0004020202020204" pitchFamily="34" charset="0"/>
              </a:rPr>
              <a:t>S</a:t>
            </a:r>
            <a:r>
              <a:rPr lang="en-US" sz="2000" dirty="0">
                <a:latin typeface="Aptos" panose="020B0004020202020204" pitchFamily="34" charset="0"/>
              </a:rPr>
              <a:t>hare of adults with low foundational skills by migration background, 2023</a:t>
            </a:r>
          </a:p>
        </p:txBody>
      </p:sp>
      <p:sp>
        <p:nvSpPr>
          <p:cNvPr id="6" name="Rectangle: Rounded Corners 5">
            <a:extLst>
              <a:ext uri="{FF2B5EF4-FFF2-40B4-BE49-F238E27FC236}">
                <a16:creationId xmlns:a16="http://schemas.microsoft.com/office/drawing/2014/main" id="{0182289E-1FD7-3742-9DC6-727BE9AB8F1F}"/>
              </a:ext>
            </a:extLst>
          </p:cNvPr>
          <p:cNvSpPr/>
          <p:nvPr/>
        </p:nvSpPr>
        <p:spPr>
          <a:xfrm>
            <a:off x="3575722" y="2608248"/>
            <a:ext cx="1353246" cy="2650656"/>
          </a:xfrm>
          <a:prstGeom prst="roundRect">
            <a:avLst/>
          </a:prstGeom>
          <a:noFill/>
          <a:ln w="28575">
            <a:solidFill>
              <a:schemeClr val="accent5">
                <a:lumMod val="60000"/>
                <a:lumOff val="40000"/>
              </a:schemeClr>
            </a:solidFill>
            <a:prstDash val="sys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901253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p:bldAsOne/>
      </p:bldGraphic>
      <p:bldP spid="9" grpId="0"/>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C6E44F-47B9-D193-61ED-A8AAE4AEC77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4D4FF3D9-290B-C1EE-A074-D9526C323A21}"/>
              </a:ext>
            </a:extLst>
          </p:cNvPr>
          <p:cNvSpPr>
            <a:spLocks noGrp="1"/>
          </p:cNvSpPr>
          <p:nvPr>
            <p:ph type="body" sz="quarter" idx="14"/>
          </p:nvPr>
        </p:nvSpPr>
        <p:spPr/>
        <p:txBody>
          <a:bodyPr/>
          <a:lstStyle/>
          <a:p>
            <a:r>
              <a:rPr lang="en-GB" dirty="0">
                <a:latin typeface="Aptos" panose="020B0004020202020204" pitchFamily="34" charset="0"/>
              </a:rPr>
              <a:t>What direction for policy?</a:t>
            </a:r>
            <a:endParaRPr lang="en-US" dirty="0">
              <a:latin typeface="Aptos" panose="020B0004020202020204" pitchFamily="34" charset="0"/>
            </a:endParaRPr>
          </a:p>
        </p:txBody>
      </p:sp>
      <p:sp>
        <p:nvSpPr>
          <p:cNvPr id="3" name="Text Placeholder 2">
            <a:extLst>
              <a:ext uri="{FF2B5EF4-FFF2-40B4-BE49-F238E27FC236}">
                <a16:creationId xmlns:a16="http://schemas.microsoft.com/office/drawing/2014/main" id="{10122114-3E84-8523-D71F-65B20EE0A6A5}"/>
              </a:ext>
            </a:extLst>
          </p:cNvPr>
          <p:cNvSpPr>
            <a:spLocks noGrp="1"/>
          </p:cNvSpPr>
          <p:nvPr>
            <p:ph type="body" sz="quarter" idx="15"/>
          </p:nvPr>
        </p:nvSpPr>
        <p:spPr/>
        <p:txBody>
          <a:bodyPr/>
          <a:lstStyle/>
          <a:p>
            <a:r>
              <a:rPr lang="en-GB" dirty="0"/>
              <a:t>4</a:t>
            </a:r>
            <a:endParaRPr lang="en-US" dirty="0"/>
          </a:p>
        </p:txBody>
      </p:sp>
    </p:spTree>
    <p:extLst>
      <p:ext uri="{BB962C8B-B14F-4D97-AF65-F5344CB8AC3E}">
        <p14:creationId xmlns:p14="http://schemas.microsoft.com/office/powerpoint/2010/main" val="11958889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D8A5AD-B42A-09C7-4A8D-9E4FB30F5B6F}"/>
              </a:ext>
            </a:extLst>
          </p:cNvPr>
          <p:cNvSpPr>
            <a:spLocks noGrp="1"/>
          </p:cNvSpPr>
          <p:nvPr>
            <p:ph type="title"/>
          </p:nvPr>
        </p:nvSpPr>
        <p:spPr/>
        <p:txBody>
          <a:bodyPr>
            <a:normAutofit/>
          </a:bodyPr>
          <a:lstStyle/>
          <a:p>
            <a:r>
              <a:rPr lang="en-GB" sz="2400" dirty="0">
                <a:latin typeface="Aptos" panose="020B0004020202020204" pitchFamily="34" charset="0"/>
              </a:rPr>
              <a:t>Rationale for intervention and key </a:t>
            </a:r>
            <a:r>
              <a:rPr lang="en-GB" sz="2400">
                <a:latin typeface="Aptos" panose="020B0004020202020204" pitchFamily="34" charset="0"/>
              </a:rPr>
              <a:t>policy levers</a:t>
            </a:r>
            <a:endParaRPr lang="en-US" sz="2400" dirty="0">
              <a:latin typeface="Aptos" panose="020B0004020202020204" pitchFamily="34" charset="0"/>
            </a:endParaRPr>
          </a:p>
        </p:txBody>
      </p:sp>
      <p:sp>
        <p:nvSpPr>
          <p:cNvPr id="4" name="Rectangle: Rounded Corners 3">
            <a:extLst>
              <a:ext uri="{FF2B5EF4-FFF2-40B4-BE49-F238E27FC236}">
                <a16:creationId xmlns:a16="http://schemas.microsoft.com/office/drawing/2014/main" id="{C53ECF4A-5D47-D68C-7255-5292667CAA62}"/>
              </a:ext>
            </a:extLst>
          </p:cNvPr>
          <p:cNvSpPr/>
          <p:nvPr/>
        </p:nvSpPr>
        <p:spPr>
          <a:xfrm>
            <a:off x="2539740" y="1390650"/>
            <a:ext cx="2880000" cy="647700"/>
          </a:xfrm>
          <a:prstGeom prst="round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Reducing individual barriers to participation</a:t>
            </a:r>
            <a:endParaRPr lang="en-US" dirty="0">
              <a:latin typeface="Aptos" panose="020B0004020202020204" pitchFamily="34" charset="0"/>
            </a:endParaRPr>
          </a:p>
        </p:txBody>
      </p:sp>
      <p:sp>
        <p:nvSpPr>
          <p:cNvPr id="6" name="Rectangle: Rounded Corners 5">
            <a:extLst>
              <a:ext uri="{FF2B5EF4-FFF2-40B4-BE49-F238E27FC236}">
                <a16:creationId xmlns:a16="http://schemas.microsoft.com/office/drawing/2014/main" id="{E6DC1F4D-CB7A-3B19-6D28-4B185DDA9B53}"/>
              </a:ext>
            </a:extLst>
          </p:cNvPr>
          <p:cNvSpPr/>
          <p:nvPr/>
        </p:nvSpPr>
        <p:spPr>
          <a:xfrm>
            <a:off x="5714625" y="1390650"/>
            <a:ext cx="2880000" cy="647700"/>
          </a:xfrm>
          <a:prstGeom prst="round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Address under-provision by employers</a:t>
            </a:r>
            <a:endParaRPr lang="en-US" dirty="0">
              <a:latin typeface="Aptos" panose="020B0004020202020204" pitchFamily="34" charset="0"/>
            </a:endParaRPr>
          </a:p>
        </p:txBody>
      </p:sp>
      <p:sp>
        <p:nvSpPr>
          <p:cNvPr id="8" name="Rectangle: Rounded Corners 7">
            <a:extLst>
              <a:ext uri="{FF2B5EF4-FFF2-40B4-BE49-F238E27FC236}">
                <a16:creationId xmlns:a16="http://schemas.microsoft.com/office/drawing/2014/main" id="{6125C862-F8B7-0CAF-466D-79F28E07F63F}"/>
              </a:ext>
            </a:extLst>
          </p:cNvPr>
          <p:cNvSpPr/>
          <p:nvPr/>
        </p:nvSpPr>
        <p:spPr>
          <a:xfrm>
            <a:off x="8889510" y="1390650"/>
            <a:ext cx="2880000" cy="647700"/>
          </a:xfrm>
          <a:prstGeom prst="roundRect">
            <a:avLst/>
          </a:prstGeom>
          <a:solidFill>
            <a:schemeClr val="tx1">
              <a:lumMod val="50000"/>
              <a:lumOff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Unlock wider economic and social returns</a:t>
            </a:r>
            <a:endParaRPr lang="en-US" dirty="0">
              <a:latin typeface="Aptos" panose="020B0004020202020204" pitchFamily="34" charset="0"/>
            </a:endParaRPr>
          </a:p>
        </p:txBody>
      </p:sp>
      <p:sp>
        <p:nvSpPr>
          <p:cNvPr id="10" name="Rectangle: Rounded Corners 9">
            <a:extLst>
              <a:ext uri="{FF2B5EF4-FFF2-40B4-BE49-F238E27FC236}">
                <a16:creationId xmlns:a16="http://schemas.microsoft.com/office/drawing/2014/main" id="{E523F32E-9884-D2B3-4AE4-7E839265A002}"/>
              </a:ext>
            </a:extLst>
          </p:cNvPr>
          <p:cNvSpPr/>
          <p:nvPr/>
        </p:nvSpPr>
        <p:spPr>
          <a:xfrm>
            <a:off x="310140" y="1390650"/>
            <a:ext cx="1934715" cy="647700"/>
          </a:xfrm>
          <a:prstGeom prst="roundRect">
            <a:avLst/>
          </a:prstGeom>
          <a:noFill/>
          <a:ln w="19050">
            <a:solidFill>
              <a:schemeClr val="tx2"/>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tx2"/>
                </a:solidFill>
                <a:latin typeface="Aptos" panose="020B0004020202020204" pitchFamily="34" charset="0"/>
              </a:rPr>
              <a:t>Rationale for intervention</a:t>
            </a:r>
            <a:endParaRPr lang="en-US" dirty="0">
              <a:solidFill>
                <a:schemeClr val="tx2"/>
              </a:solidFill>
              <a:latin typeface="Aptos" panose="020B0004020202020204" pitchFamily="34" charset="0"/>
            </a:endParaRPr>
          </a:p>
        </p:txBody>
      </p:sp>
      <p:sp>
        <p:nvSpPr>
          <p:cNvPr id="12" name="Rectangle: Rounded Corners 11">
            <a:extLst>
              <a:ext uri="{FF2B5EF4-FFF2-40B4-BE49-F238E27FC236}">
                <a16:creationId xmlns:a16="http://schemas.microsoft.com/office/drawing/2014/main" id="{F3EA35AA-6455-DC97-52A8-991603C767FB}"/>
              </a:ext>
            </a:extLst>
          </p:cNvPr>
          <p:cNvSpPr/>
          <p:nvPr/>
        </p:nvSpPr>
        <p:spPr>
          <a:xfrm>
            <a:off x="2565391" y="3207234"/>
            <a:ext cx="2160000" cy="828000"/>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Awareness raising and motivation</a:t>
            </a:r>
            <a:endParaRPr lang="en-US" dirty="0">
              <a:latin typeface="Aptos" panose="020B0004020202020204" pitchFamily="34" charset="0"/>
            </a:endParaRPr>
          </a:p>
        </p:txBody>
      </p:sp>
      <p:sp>
        <p:nvSpPr>
          <p:cNvPr id="14" name="Rectangle: Rounded Corners 13">
            <a:extLst>
              <a:ext uri="{FF2B5EF4-FFF2-40B4-BE49-F238E27FC236}">
                <a16:creationId xmlns:a16="http://schemas.microsoft.com/office/drawing/2014/main" id="{79DA0267-6FB0-6924-87DD-5364790A6CE1}"/>
              </a:ext>
            </a:extLst>
          </p:cNvPr>
          <p:cNvSpPr/>
          <p:nvPr/>
        </p:nvSpPr>
        <p:spPr>
          <a:xfrm>
            <a:off x="4895475" y="3207234"/>
            <a:ext cx="2160000" cy="828000"/>
          </a:xfrm>
          <a:prstGeom prst="roundRect">
            <a:avLst/>
          </a:prstGeom>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Active outreach </a:t>
            </a:r>
            <a:endParaRPr lang="en-US" dirty="0">
              <a:latin typeface="Aptos" panose="020B0004020202020204" pitchFamily="34" charset="0"/>
            </a:endParaRPr>
          </a:p>
        </p:txBody>
      </p:sp>
      <p:sp>
        <p:nvSpPr>
          <p:cNvPr id="18" name="Rectangle: Rounded Corners 17">
            <a:extLst>
              <a:ext uri="{FF2B5EF4-FFF2-40B4-BE49-F238E27FC236}">
                <a16:creationId xmlns:a16="http://schemas.microsoft.com/office/drawing/2014/main" id="{35E10C64-6508-16E0-B991-E76839A99349}"/>
              </a:ext>
            </a:extLst>
          </p:cNvPr>
          <p:cNvSpPr/>
          <p:nvPr/>
        </p:nvSpPr>
        <p:spPr>
          <a:xfrm>
            <a:off x="319665" y="3207234"/>
            <a:ext cx="1934715" cy="828000"/>
          </a:xfrm>
          <a:prstGeom prst="roundRect">
            <a:avLst/>
          </a:prstGeom>
          <a:noFill/>
          <a:ln w="19050">
            <a:solidFill>
              <a:srgbClr val="002060"/>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rgbClr val="002060"/>
                </a:solidFill>
                <a:latin typeface="Aptos" panose="020B0004020202020204" pitchFamily="34" charset="0"/>
              </a:rPr>
              <a:t>Successful recruitment</a:t>
            </a:r>
            <a:endParaRPr lang="en-US" dirty="0">
              <a:solidFill>
                <a:srgbClr val="002060"/>
              </a:solidFill>
              <a:latin typeface="Aptos" panose="020B0004020202020204" pitchFamily="34" charset="0"/>
            </a:endParaRPr>
          </a:p>
        </p:txBody>
      </p:sp>
      <p:sp>
        <p:nvSpPr>
          <p:cNvPr id="20" name="Rectangle: Rounded Corners 19">
            <a:extLst>
              <a:ext uri="{FF2B5EF4-FFF2-40B4-BE49-F238E27FC236}">
                <a16:creationId xmlns:a16="http://schemas.microsoft.com/office/drawing/2014/main" id="{68644DA5-0A05-A8DF-0494-ECD7C3C2ACA4}"/>
              </a:ext>
            </a:extLst>
          </p:cNvPr>
          <p:cNvSpPr/>
          <p:nvPr/>
        </p:nvSpPr>
        <p:spPr>
          <a:xfrm>
            <a:off x="2565391" y="4423017"/>
            <a:ext cx="2160000" cy="828000"/>
          </a:xfrm>
          <a:prstGeom prst="round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Contextualised learning</a:t>
            </a:r>
            <a:endParaRPr lang="en-US" dirty="0">
              <a:latin typeface="Aptos" panose="020B0004020202020204" pitchFamily="34" charset="0"/>
            </a:endParaRPr>
          </a:p>
        </p:txBody>
      </p:sp>
      <p:sp>
        <p:nvSpPr>
          <p:cNvPr id="22" name="Rectangle: Rounded Corners 21">
            <a:extLst>
              <a:ext uri="{FF2B5EF4-FFF2-40B4-BE49-F238E27FC236}">
                <a16:creationId xmlns:a16="http://schemas.microsoft.com/office/drawing/2014/main" id="{CBB8F961-E6C8-A889-BEF9-9228C56A3B20}"/>
              </a:ext>
            </a:extLst>
          </p:cNvPr>
          <p:cNvSpPr/>
          <p:nvPr/>
        </p:nvSpPr>
        <p:spPr>
          <a:xfrm>
            <a:off x="4895475" y="4454250"/>
            <a:ext cx="2160000" cy="828000"/>
          </a:xfrm>
          <a:prstGeom prst="round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Intensity, flexibility, stackability</a:t>
            </a:r>
            <a:endParaRPr lang="en-US" dirty="0">
              <a:latin typeface="Aptos" panose="020B0004020202020204" pitchFamily="34" charset="0"/>
            </a:endParaRPr>
          </a:p>
        </p:txBody>
      </p:sp>
      <p:sp>
        <p:nvSpPr>
          <p:cNvPr id="24" name="Rectangle: Rounded Corners 23">
            <a:extLst>
              <a:ext uri="{FF2B5EF4-FFF2-40B4-BE49-F238E27FC236}">
                <a16:creationId xmlns:a16="http://schemas.microsoft.com/office/drawing/2014/main" id="{5CB3C00E-A5D4-3AA2-3C9F-24DC6DF30432}"/>
              </a:ext>
            </a:extLst>
          </p:cNvPr>
          <p:cNvSpPr/>
          <p:nvPr/>
        </p:nvSpPr>
        <p:spPr>
          <a:xfrm>
            <a:off x="7225559" y="4454250"/>
            <a:ext cx="2160000" cy="828000"/>
          </a:xfrm>
          <a:prstGeom prst="round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Recognition of prior learning</a:t>
            </a:r>
            <a:endParaRPr lang="en-US" dirty="0">
              <a:latin typeface="Aptos" panose="020B0004020202020204" pitchFamily="34" charset="0"/>
            </a:endParaRPr>
          </a:p>
        </p:txBody>
      </p:sp>
      <p:sp>
        <p:nvSpPr>
          <p:cNvPr id="26" name="Rectangle: Rounded Corners 25">
            <a:extLst>
              <a:ext uri="{FF2B5EF4-FFF2-40B4-BE49-F238E27FC236}">
                <a16:creationId xmlns:a16="http://schemas.microsoft.com/office/drawing/2014/main" id="{3F4DEC50-15E3-1C8C-F902-0EC3313D65F9}"/>
              </a:ext>
            </a:extLst>
          </p:cNvPr>
          <p:cNvSpPr/>
          <p:nvPr/>
        </p:nvSpPr>
        <p:spPr>
          <a:xfrm>
            <a:off x="319665" y="4423017"/>
            <a:ext cx="1934715" cy="828000"/>
          </a:xfrm>
          <a:prstGeom prst="roundRect">
            <a:avLst/>
          </a:prstGeom>
          <a:noFill/>
          <a:ln w="19050">
            <a:solidFill>
              <a:schemeClr val="accent5">
                <a:lumMod val="50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5">
                    <a:lumMod val="50000"/>
                  </a:schemeClr>
                </a:solidFill>
                <a:latin typeface="Aptos" panose="020B0004020202020204" pitchFamily="34" charset="0"/>
              </a:rPr>
              <a:t>Successful policy design</a:t>
            </a:r>
            <a:endParaRPr lang="en-US" dirty="0">
              <a:solidFill>
                <a:schemeClr val="accent5">
                  <a:lumMod val="50000"/>
                </a:schemeClr>
              </a:solidFill>
              <a:latin typeface="Aptos" panose="020B0004020202020204" pitchFamily="34" charset="0"/>
            </a:endParaRPr>
          </a:p>
        </p:txBody>
      </p:sp>
      <p:sp>
        <p:nvSpPr>
          <p:cNvPr id="28" name="Rectangle: Rounded Corners 27">
            <a:extLst>
              <a:ext uri="{FF2B5EF4-FFF2-40B4-BE49-F238E27FC236}">
                <a16:creationId xmlns:a16="http://schemas.microsoft.com/office/drawing/2014/main" id="{533E5DB3-4785-ADE0-0434-19E52B4D143E}"/>
              </a:ext>
            </a:extLst>
          </p:cNvPr>
          <p:cNvSpPr/>
          <p:nvPr/>
        </p:nvSpPr>
        <p:spPr>
          <a:xfrm>
            <a:off x="9555643" y="4430851"/>
            <a:ext cx="2160000" cy="828000"/>
          </a:xfrm>
          <a:prstGeom prst="roundRect">
            <a:avLst/>
          </a:prstGeom>
          <a:solidFill>
            <a:schemeClr val="accent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Educator quality and professional development</a:t>
            </a:r>
            <a:endParaRPr lang="en-US" dirty="0">
              <a:latin typeface="Aptos" panose="020B0004020202020204" pitchFamily="34" charset="0"/>
            </a:endParaRPr>
          </a:p>
        </p:txBody>
      </p:sp>
      <p:sp>
        <p:nvSpPr>
          <p:cNvPr id="32" name="Rectangle: Rounded Corners 31">
            <a:extLst>
              <a:ext uri="{FF2B5EF4-FFF2-40B4-BE49-F238E27FC236}">
                <a16:creationId xmlns:a16="http://schemas.microsoft.com/office/drawing/2014/main" id="{76F5D1B7-65AE-EFC2-D1D2-B1268CC473AA}"/>
              </a:ext>
            </a:extLst>
          </p:cNvPr>
          <p:cNvSpPr/>
          <p:nvPr/>
        </p:nvSpPr>
        <p:spPr>
          <a:xfrm>
            <a:off x="2549265" y="5638798"/>
            <a:ext cx="2160000" cy="828000"/>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Financial incentives and addressing cost</a:t>
            </a:r>
            <a:endParaRPr lang="en-US" dirty="0">
              <a:latin typeface="Aptos" panose="020B0004020202020204" pitchFamily="34" charset="0"/>
            </a:endParaRPr>
          </a:p>
        </p:txBody>
      </p:sp>
      <p:sp>
        <p:nvSpPr>
          <p:cNvPr id="34" name="Rectangle: Rounded Corners 33">
            <a:extLst>
              <a:ext uri="{FF2B5EF4-FFF2-40B4-BE49-F238E27FC236}">
                <a16:creationId xmlns:a16="http://schemas.microsoft.com/office/drawing/2014/main" id="{BE87D9E6-16A5-9AB2-DD92-3F034D9F8DA4}"/>
              </a:ext>
            </a:extLst>
          </p:cNvPr>
          <p:cNvSpPr/>
          <p:nvPr/>
        </p:nvSpPr>
        <p:spPr>
          <a:xfrm>
            <a:off x="4895475" y="5638800"/>
            <a:ext cx="2160000" cy="828000"/>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Addressing life barriers to learning</a:t>
            </a:r>
            <a:endParaRPr lang="en-US" dirty="0">
              <a:latin typeface="Aptos" panose="020B0004020202020204" pitchFamily="34" charset="0"/>
            </a:endParaRPr>
          </a:p>
        </p:txBody>
      </p:sp>
      <p:sp>
        <p:nvSpPr>
          <p:cNvPr id="36" name="Rectangle: Rounded Corners 35">
            <a:extLst>
              <a:ext uri="{FF2B5EF4-FFF2-40B4-BE49-F238E27FC236}">
                <a16:creationId xmlns:a16="http://schemas.microsoft.com/office/drawing/2014/main" id="{10D41800-C741-830B-74E6-F8927D56FA20}"/>
              </a:ext>
            </a:extLst>
          </p:cNvPr>
          <p:cNvSpPr/>
          <p:nvPr/>
        </p:nvSpPr>
        <p:spPr>
          <a:xfrm>
            <a:off x="7241685" y="5638798"/>
            <a:ext cx="2160000" cy="828000"/>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Workplaces as engines of skill development</a:t>
            </a:r>
            <a:endParaRPr lang="en-US" dirty="0">
              <a:latin typeface="Aptos" panose="020B0004020202020204" pitchFamily="34" charset="0"/>
            </a:endParaRPr>
          </a:p>
        </p:txBody>
      </p:sp>
      <p:sp>
        <p:nvSpPr>
          <p:cNvPr id="38" name="Rectangle: Rounded Corners 37">
            <a:extLst>
              <a:ext uri="{FF2B5EF4-FFF2-40B4-BE49-F238E27FC236}">
                <a16:creationId xmlns:a16="http://schemas.microsoft.com/office/drawing/2014/main" id="{CEF3DC95-D918-E49A-096B-FD4784EB0755}"/>
              </a:ext>
            </a:extLst>
          </p:cNvPr>
          <p:cNvSpPr/>
          <p:nvPr/>
        </p:nvSpPr>
        <p:spPr>
          <a:xfrm>
            <a:off x="319665" y="5638800"/>
            <a:ext cx="1934715" cy="828000"/>
          </a:xfrm>
          <a:prstGeom prst="roundRect">
            <a:avLst/>
          </a:prstGeom>
          <a:noFill/>
          <a:ln w="19050">
            <a:solidFill>
              <a:schemeClr val="accent4">
                <a:lumMod val="75000"/>
              </a:schemeClr>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solidFill>
                  <a:schemeClr val="accent4">
                    <a:lumMod val="75000"/>
                  </a:schemeClr>
                </a:solidFill>
                <a:latin typeface="Aptos" panose="020B0004020202020204" pitchFamily="34" charset="0"/>
              </a:rPr>
              <a:t>Enabling conditions</a:t>
            </a:r>
            <a:endParaRPr lang="en-US" dirty="0">
              <a:solidFill>
                <a:schemeClr val="accent4">
                  <a:lumMod val="75000"/>
                </a:schemeClr>
              </a:solidFill>
              <a:latin typeface="Aptos" panose="020B0004020202020204" pitchFamily="34" charset="0"/>
            </a:endParaRPr>
          </a:p>
        </p:txBody>
      </p:sp>
      <p:sp>
        <p:nvSpPr>
          <p:cNvPr id="40" name="Rectangle: Rounded Corners 39">
            <a:extLst>
              <a:ext uri="{FF2B5EF4-FFF2-40B4-BE49-F238E27FC236}">
                <a16:creationId xmlns:a16="http://schemas.microsoft.com/office/drawing/2014/main" id="{0643740D-7006-F906-F524-36EC03D2FA8A}"/>
              </a:ext>
            </a:extLst>
          </p:cNvPr>
          <p:cNvSpPr/>
          <p:nvPr/>
        </p:nvSpPr>
        <p:spPr>
          <a:xfrm>
            <a:off x="9587895" y="5638799"/>
            <a:ext cx="2160000" cy="828000"/>
          </a:xfrm>
          <a:prstGeom prst="roundRect">
            <a:avLst/>
          </a:prstGeom>
          <a:solidFill>
            <a:schemeClr val="accent4">
              <a:lumMod val="75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dirty="0">
                <a:latin typeface="Aptos" panose="020B0004020202020204" pitchFamily="34" charset="0"/>
              </a:rPr>
              <a:t>Supporting skills in families and communities</a:t>
            </a:r>
            <a:endParaRPr lang="en-US" dirty="0">
              <a:latin typeface="Aptos" panose="020B0004020202020204" pitchFamily="34" charset="0"/>
            </a:endParaRPr>
          </a:p>
        </p:txBody>
      </p:sp>
      <p:sp>
        <p:nvSpPr>
          <p:cNvPr id="42" name="Rectangle 41">
            <a:extLst>
              <a:ext uri="{FF2B5EF4-FFF2-40B4-BE49-F238E27FC236}">
                <a16:creationId xmlns:a16="http://schemas.microsoft.com/office/drawing/2014/main" id="{6695AE46-33E7-C980-FB5F-9CA7041E8A06}"/>
              </a:ext>
            </a:extLst>
          </p:cNvPr>
          <p:cNvSpPr/>
          <p:nvPr/>
        </p:nvSpPr>
        <p:spPr>
          <a:xfrm>
            <a:off x="133350" y="2657475"/>
            <a:ext cx="11877675" cy="4035888"/>
          </a:xfrm>
          <a:prstGeom prst="rect">
            <a:avLst/>
          </a:prstGeom>
          <a:noFill/>
          <a:ln w="19050">
            <a:solidFill>
              <a:schemeClr val="accent5">
                <a:lumMod val="60000"/>
                <a:lumOff val="40000"/>
              </a:schemeClr>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DCAFC0AD-7055-281D-A616-E68B74307139}"/>
              </a:ext>
            </a:extLst>
          </p:cNvPr>
          <p:cNvSpPr txBox="1"/>
          <p:nvPr/>
        </p:nvSpPr>
        <p:spPr>
          <a:xfrm>
            <a:off x="4281487" y="2657475"/>
            <a:ext cx="3581400" cy="400110"/>
          </a:xfrm>
          <a:prstGeom prst="rect">
            <a:avLst/>
          </a:prstGeom>
          <a:noFill/>
        </p:spPr>
        <p:txBody>
          <a:bodyPr wrap="square" rtlCol="0">
            <a:spAutoFit/>
          </a:bodyPr>
          <a:lstStyle/>
          <a:p>
            <a:pPr algn="ctr"/>
            <a:r>
              <a:rPr lang="en-GB" sz="2000" b="1" dirty="0">
                <a:solidFill>
                  <a:srgbClr val="F612FD"/>
                </a:solidFill>
                <a:latin typeface="Aptos" panose="020B0004020202020204" pitchFamily="34" charset="0"/>
              </a:rPr>
              <a:t>Policy Levers</a:t>
            </a:r>
            <a:endParaRPr lang="en-US" sz="2000" b="1" dirty="0">
              <a:solidFill>
                <a:srgbClr val="F612FD"/>
              </a:solidFill>
              <a:latin typeface="Aptos" panose="020B0004020202020204" pitchFamily="34" charset="0"/>
            </a:endParaRPr>
          </a:p>
        </p:txBody>
      </p:sp>
      <p:sp>
        <p:nvSpPr>
          <p:cNvPr id="44" name="Arrow: Down 43">
            <a:extLst>
              <a:ext uri="{FF2B5EF4-FFF2-40B4-BE49-F238E27FC236}">
                <a16:creationId xmlns:a16="http://schemas.microsoft.com/office/drawing/2014/main" id="{B62ECCC8-045F-BD84-1D31-07B5B6ED5C93}"/>
              </a:ext>
            </a:extLst>
          </p:cNvPr>
          <p:cNvSpPr/>
          <p:nvPr/>
        </p:nvSpPr>
        <p:spPr>
          <a:xfrm>
            <a:off x="5329237" y="2160162"/>
            <a:ext cx="1533525" cy="469476"/>
          </a:xfrm>
          <a:prstGeom prst="downArrow">
            <a:avLst/>
          </a:prstGeom>
          <a:solidFill>
            <a:srgbClr val="F612FD"/>
          </a:solidFill>
          <a:ln>
            <a:solidFill>
              <a:srgbClr val="F612FD"/>
            </a:solid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F8D5907-0958-C8F1-8A8F-AC5D49F1D3D0}"/>
              </a:ext>
            </a:extLst>
          </p:cNvPr>
          <p:cNvSpPr/>
          <p:nvPr/>
        </p:nvSpPr>
        <p:spPr>
          <a:xfrm>
            <a:off x="180975" y="1260810"/>
            <a:ext cx="11877675" cy="899352"/>
          </a:xfrm>
          <a:prstGeom prst="rect">
            <a:avLst/>
          </a:prstGeom>
          <a:noFill/>
          <a:ln w="19050">
            <a:solidFill>
              <a:schemeClr val="tx2"/>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692147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childTnLst>
                          </p:cTn>
                        </p:par>
                        <p:par>
                          <p:cTn id="19" fill="hold">
                            <p:stCondLst>
                              <p:cond delay="500"/>
                            </p:stCondLst>
                            <p:childTnLst>
                              <p:par>
                                <p:cTn id="20" presetID="10" presetClass="entr" presetSubtype="0"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500"/>
                                        <p:tgtEl>
                                          <p:spTgt spid="4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fade">
                                      <p:cBhvr>
                                        <p:cTn id="34" dur="500"/>
                                        <p:tgtEl>
                                          <p:spTgt spid="18"/>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fade">
                                      <p:cBhvr>
                                        <p:cTn id="42" dur="500"/>
                                        <p:tgtEl>
                                          <p:spTgt spid="3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fade">
                                      <p:cBhvr>
                                        <p:cTn id="47" dur="500"/>
                                        <p:tgtEl>
                                          <p:spTgt spid="1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fade">
                                      <p:cBhvr>
                                        <p:cTn id="50" dur="500"/>
                                        <p:tgtEl>
                                          <p:spTgt spid="1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fade">
                                      <p:cBhvr>
                                        <p:cTn id="58" dur="500"/>
                                        <p:tgtEl>
                                          <p:spTgt spid="22"/>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24"/>
                                        </p:tgtEl>
                                        <p:attrNameLst>
                                          <p:attrName>style.visibility</p:attrName>
                                        </p:attrNameLst>
                                      </p:cBhvr>
                                      <p:to>
                                        <p:strVal val="visible"/>
                                      </p:to>
                                    </p:set>
                                    <p:animEffect transition="in" filter="fade">
                                      <p:cBhvr>
                                        <p:cTn id="61" dur="500"/>
                                        <p:tgtEl>
                                          <p:spTgt spid="24"/>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
                                        </p:tgtEl>
                                        <p:attrNameLst>
                                          <p:attrName>style.visibility</p:attrName>
                                        </p:attrNameLst>
                                      </p:cBhvr>
                                      <p:to>
                                        <p:strVal val="visible"/>
                                      </p:to>
                                    </p:set>
                                    <p:animEffect transition="in" filter="fade">
                                      <p:cBhvr>
                                        <p:cTn id="64" dur="500"/>
                                        <p:tgtEl>
                                          <p:spTgt spid="28"/>
                                        </p:tgtEl>
                                      </p:cBhvr>
                                    </p:animEffect>
                                  </p:childTnLst>
                                </p:cTn>
                              </p:par>
                            </p:childTnLst>
                          </p:cTn>
                        </p:par>
                      </p:childTnLst>
                    </p:cTn>
                  </p:par>
                  <p:par>
                    <p:cTn id="65" fill="hold">
                      <p:stCondLst>
                        <p:cond delay="indefinite"/>
                      </p:stCondLst>
                      <p:childTnLst>
                        <p:par>
                          <p:cTn id="66" fill="hold">
                            <p:stCondLst>
                              <p:cond delay="0"/>
                            </p:stCondLst>
                            <p:childTnLst>
                              <p:par>
                                <p:cTn id="67" presetID="10" presetClass="entr" presetSubtype="0" fill="hold" grpId="0" nodeType="clickEffect">
                                  <p:stCondLst>
                                    <p:cond delay="0"/>
                                  </p:stCondLst>
                                  <p:childTnLst>
                                    <p:set>
                                      <p:cBhvr>
                                        <p:cTn id="68" dur="1" fill="hold">
                                          <p:stCondLst>
                                            <p:cond delay="0"/>
                                          </p:stCondLst>
                                        </p:cTn>
                                        <p:tgtEl>
                                          <p:spTgt spid="32"/>
                                        </p:tgtEl>
                                        <p:attrNameLst>
                                          <p:attrName>style.visibility</p:attrName>
                                        </p:attrNameLst>
                                      </p:cBhvr>
                                      <p:to>
                                        <p:strVal val="visible"/>
                                      </p:to>
                                    </p:set>
                                    <p:animEffect transition="in" filter="fade">
                                      <p:cBhvr>
                                        <p:cTn id="69" dur="500"/>
                                        <p:tgtEl>
                                          <p:spTgt spid="32"/>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34"/>
                                        </p:tgtEl>
                                        <p:attrNameLst>
                                          <p:attrName>style.visibility</p:attrName>
                                        </p:attrNameLst>
                                      </p:cBhvr>
                                      <p:to>
                                        <p:strVal val="visible"/>
                                      </p:to>
                                    </p:set>
                                    <p:animEffect transition="in" filter="fade">
                                      <p:cBhvr>
                                        <p:cTn id="72" dur="500"/>
                                        <p:tgtEl>
                                          <p:spTgt spid="34"/>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36"/>
                                        </p:tgtEl>
                                        <p:attrNameLst>
                                          <p:attrName>style.visibility</p:attrName>
                                        </p:attrNameLst>
                                      </p:cBhvr>
                                      <p:to>
                                        <p:strVal val="visible"/>
                                      </p:to>
                                    </p:set>
                                    <p:animEffect transition="in" filter="fade">
                                      <p:cBhvr>
                                        <p:cTn id="75" dur="500"/>
                                        <p:tgtEl>
                                          <p:spTgt spid="36"/>
                                        </p:tgtEl>
                                      </p:cBhvr>
                                    </p:animEffect>
                                  </p:childTnLst>
                                </p:cTn>
                              </p:par>
                              <p:par>
                                <p:cTn id="76" presetID="10" presetClass="entr" presetSubtype="0" fill="hold" grpId="0" nodeType="withEffect">
                                  <p:stCondLst>
                                    <p:cond delay="0"/>
                                  </p:stCondLst>
                                  <p:childTnLst>
                                    <p:set>
                                      <p:cBhvr>
                                        <p:cTn id="77" dur="1" fill="hold">
                                          <p:stCondLst>
                                            <p:cond delay="0"/>
                                          </p:stCondLst>
                                        </p:cTn>
                                        <p:tgtEl>
                                          <p:spTgt spid="40"/>
                                        </p:tgtEl>
                                        <p:attrNameLst>
                                          <p:attrName>style.visibility</p:attrName>
                                        </p:attrNameLst>
                                      </p:cBhvr>
                                      <p:to>
                                        <p:strVal val="visible"/>
                                      </p:to>
                                    </p:set>
                                    <p:animEffect transition="in" filter="fade">
                                      <p:cBhvr>
                                        <p:cTn id="78" dur="500"/>
                                        <p:tgtEl>
                                          <p:spTgt spid="40"/>
                                        </p:tgtEl>
                                      </p:cBhvr>
                                    </p:animEffect>
                                  </p:childTnLst>
                                </p:cTn>
                              </p:par>
                            </p:childTnLst>
                          </p:cTn>
                        </p:par>
                        <p:par>
                          <p:cTn id="79" fill="hold">
                            <p:stCondLst>
                              <p:cond delay="500"/>
                            </p:stCondLst>
                            <p:childTnLst>
                              <p:par>
                                <p:cTn id="80" presetID="10" presetClass="entr" presetSubtype="0" fill="hold" grpId="0" nodeType="afterEffect">
                                  <p:stCondLst>
                                    <p:cond delay="0"/>
                                  </p:stCondLst>
                                  <p:childTnLst>
                                    <p:set>
                                      <p:cBhvr>
                                        <p:cTn id="81" dur="1" fill="hold">
                                          <p:stCondLst>
                                            <p:cond delay="0"/>
                                          </p:stCondLst>
                                        </p:cTn>
                                        <p:tgtEl>
                                          <p:spTgt spid="42"/>
                                        </p:tgtEl>
                                        <p:attrNameLst>
                                          <p:attrName>style.visibility</p:attrName>
                                        </p:attrNameLst>
                                      </p:cBhvr>
                                      <p:to>
                                        <p:strVal val="visible"/>
                                      </p:to>
                                    </p:set>
                                    <p:animEffect transition="in" filter="fade">
                                      <p:cBhvr>
                                        <p:cTn id="8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14" grpId="0" animBg="1"/>
      <p:bldP spid="18" grpId="0" animBg="1"/>
      <p:bldP spid="20" grpId="0" animBg="1"/>
      <p:bldP spid="22" grpId="0" animBg="1"/>
      <p:bldP spid="24" grpId="0" animBg="1"/>
      <p:bldP spid="26" grpId="0" animBg="1"/>
      <p:bldP spid="28" grpId="0" animBg="1"/>
      <p:bldP spid="32" grpId="0" animBg="1"/>
      <p:bldP spid="34" grpId="0" animBg="1"/>
      <p:bldP spid="36" grpId="0" animBg="1"/>
      <p:bldP spid="38" grpId="0" animBg="1"/>
      <p:bldP spid="40" grpId="0" animBg="1"/>
      <p:bldP spid="42" grpId="0" animBg="1"/>
      <p:bldP spid="43" grpId="0"/>
      <p:bldP spid="44" grpId="0" animBg="1"/>
      <p:bldP spid="46"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Rectangle: Rounded Corners 43">
            <a:extLst>
              <a:ext uri="{FF2B5EF4-FFF2-40B4-BE49-F238E27FC236}">
                <a16:creationId xmlns:a16="http://schemas.microsoft.com/office/drawing/2014/main" id="{FD584BFE-817A-D641-9C08-36E0454B5E1C}"/>
              </a:ext>
            </a:extLst>
          </p:cNvPr>
          <p:cNvSpPr/>
          <p:nvPr/>
        </p:nvSpPr>
        <p:spPr>
          <a:xfrm>
            <a:off x="6811105" y="4167553"/>
            <a:ext cx="5029196" cy="209592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600" i="1">
                <a:solidFill>
                  <a:srgbClr val="5B7FA6"/>
                </a:solidFill>
                <a:latin typeface="Aptos" panose="020B0004020202020204" pitchFamily="34" charset="0"/>
                <a:ea typeface="Calibri" pitchFamily="34" charset="-122"/>
                <a:cs typeface="Calibri" pitchFamily="34" charset="-120"/>
              </a:rPr>
              <a:t>England (UK), New Zealand, United States</a:t>
            </a:r>
          </a:p>
          <a:p>
            <a:endParaRPr lang="en-US" sz="1600" i="1">
              <a:solidFill>
                <a:srgbClr val="5B7FA6"/>
              </a:solidFill>
              <a:latin typeface="Aptos" panose="020B0004020202020204" pitchFamily="34" charset="0"/>
              <a:ea typeface="Calibri" pitchFamily="34" charset="-122"/>
              <a:cs typeface="Calibri" pitchFamily="34" charset="-120"/>
            </a:endParaRPr>
          </a:p>
          <a:p>
            <a:r>
              <a:rPr lang="en-US" sz="1600">
                <a:solidFill>
                  <a:srgbClr val="1E3A4F"/>
                </a:solidFill>
                <a:latin typeface="Aptos" panose="020B0004020202020204" pitchFamily="34" charset="0"/>
                <a:ea typeface="Calibri" pitchFamily="34" charset="-122"/>
                <a:cs typeface="Calibri" pitchFamily="34" charset="-120"/>
              </a:rPr>
              <a:t>Challenge likely originates upstream in compulsory mathematics education. Adult provision helps at the margins, but high quality and equitable initial education is key.</a:t>
            </a:r>
            <a:endParaRPr lang="en-US" sz="1600">
              <a:latin typeface="Aptos" panose="020B0004020202020204" pitchFamily="34" charset="0"/>
            </a:endParaRPr>
          </a:p>
        </p:txBody>
      </p:sp>
      <p:sp>
        <p:nvSpPr>
          <p:cNvPr id="43" name="Rectangle: Rounded Corners 42">
            <a:extLst>
              <a:ext uri="{FF2B5EF4-FFF2-40B4-BE49-F238E27FC236}">
                <a16:creationId xmlns:a16="http://schemas.microsoft.com/office/drawing/2014/main" id="{96A77F5D-0560-2B87-16B4-7CA5C00BB848}"/>
              </a:ext>
            </a:extLst>
          </p:cNvPr>
          <p:cNvSpPr/>
          <p:nvPr/>
        </p:nvSpPr>
        <p:spPr>
          <a:xfrm>
            <a:off x="351690" y="4167554"/>
            <a:ext cx="5029198" cy="209592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600" i="1">
                <a:solidFill>
                  <a:srgbClr val="5B7FA6"/>
                </a:solidFill>
                <a:latin typeface="Aptos" panose="020B0004020202020204" pitchFamily="34" charset="0"/>
                <a:ea typeface="Calibri" pitchFamily="34" charset="-122"/>
                <a:cs typeface="Calibri" pitchFamily="34" charset="-120"/>
              </a:rPr>
              <a:t>Austria, Latvia, Norway, Singapore, Switzerland</a:t>
            </a:r>
            <a:endParaRPr lang="en-US" sz="1600">
              <a:latin typeface="Aptos" panose="020B0004020202020204" pitchFamily="34" charset="0"/>
            </a:endParaRPr>
          </a:p>
          <a:p>
            <a:endParaRPr lang="en-US" sz="1600" i="1">
              <a:solidFill>
                <a:srgbClr val="5B7FA6"/>
              </a:solidFill>
              <a:latin typeface="Aptos" panose="020B0004020202020204" pitchFamily="34" charset="0"/>
              <a:ea typeface="Calibri" pitchFamily="34" charset="-122"/>
              <a:cs typeface="Calibri" pitchFamily="34" charset="-120"/>
            </a:endParaRPr>
          </a:p>
          <a:p>
            <a:r>
              <a:rPr lang="en-US" sz="1600">
                <a:solidFill>
                  <a:srgbClr val="1E3A4F"/>
                </a:solidFill>
                <a:latin typeface="Aptos" panose="020B0004020202020204" pitchFamily="34" charset="0"/>
                <a:ea typeface="Calibri" pitchFamily="34" charset="-122"/>
                <a:cs typeface="Calibri" pitchFamily="34" charset="-120"/>
              </a:rPr>
              <a:t>Primarily a language integration challenge. Rapid, sustained language acquisition support for migrants and language minorities is the highest-return investment.</a:t>
            </a:r>
            <a:endParaRPr lang="en-US" sz="1600">
              <a:latin typeface="Aptos" panose="020B0004020202020204" pitchFamily="34" charset="0"/>
            </a:endParaRPr>
          </a:p>
        </p:txBody>
      </p:sp>
      <p:sp>
        <p:nvSpPr>
          <p:cNvPr id="42" name="Rectangle: Rounded Corners 41">
            <a:extLst>
              <a:ext uri="{FF2B5EF4-FFF2-40B4-BE49-F238E27FC236}">
                <a16:creationId xmlns:a16="http://schemas.microsoft.com/office/drawing/2014/main" id="{5EE887B7-E205-08A1-A92B-6D5CFA90E9C7}"/>
              </a:ext>
            </a:extLst>
          </p:cNvPr>
          <p:cNvSpPr/>
          <p:nvPr/>
        </p:nvSpPr>
        <p:spPr>
          <a:xfrm>
            <a:off x="6811108" y="1479611"/>
            <a:ext cx="5029197" cy="209592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600" i="1">
                <a:solidFill>
                  <a:srgbClr val="5B7FA6"/>
                </a:solidFill>
                <a:latin typeface="Aptos" panose="020B0004020202020204" pitchFamily="34" charset="0"/>
                <a:ea typeface="Calibri" pitchFamily="34" charset="-122"/>
                <a:cs typeface="Calibri" pitchFamily="34" charset="-120"/>
              </a:rPr>
              <a:t>Chile, Denmark, Finland, Flemish Region (BE), France, Germany, Israel, Netherlands, Portugal</a:t>
            </a:r>
            <a:endParaRPr lang="en-US" sz="1600">
              <a:latin typeface="Aptos" panose="020B0004020202020204" pitchFamily="34" charset="0"/>
            </a:endParaRPr>
          </a:p>
          <a:p>
            <a:endParaRPr lang="en-US" sz="1600" b="1" i="1">
              <a:solidFill>
                <a:srgbClr val="5B7FA6"/>
              </a:solidFill>
              <a:latin typeface="Aptos" panose="020B0004020202020204" pitchFamily="34" charset="0"/>
              <a:ea typeface="Calibri" pitchFamily="34" charset="-122"/>
              <a:cs typeface="Calibri" pitchFamily="34" charset="-120"/>
            </a:endParaRPr>
          </a:p>
          <a:p>
            <a:r>
              <a:rPr lang="en-US" sz="1600">
                <a:solidFill>
                  <a:srgbClr val="1E3A4F"/>
                </a:solidFill>
                <a:latin typeface="Aptos" panose="020B0004020202020204" pitchFamily="34" charset="0"/>
                <a:ea typeface="Calibri" pitchFamily="34" charset="-122"/>
                <a:cs typeface="Calibri" pitchFamily="34" charset="-120"/>
              </a:rPr>
              <a:t>Population further from medium proficiency and more internally diverse. Provision must be intensive, long-duration, and embedded in an educational equity agenda.</a:t>
            </a:r>
            <a:endParaRPr lang="en-US" sz="1600" b="1">
              <a:latin typeface="Aptos" panose="020B0004020202020204" pitchFamily="34" charset="0"/>
            </a:endParaRPr>
          </a:p>
        </p:txBody>
      </p:sp>
      <p:sp>
        <p:nvSpPr>
          <p:cNvPr id="41" name="Rectangle: Rounded Corners 40">
            <a:extLst>
              <a:ext uri="{FF2B5EF4-FFF2-40B4-BE49-F238E27FC236}">
                <a16:creationId xmlns:a16="http://schemas.microsoft.com/office/drawing/2014/main" id="{E051475C-64BD-097B-E02B-96B13249D33F}"/>
              </a:ext>
            </a:extLst>
          </p:cNvPr>
          <p:cNvSpPr/>
          <p:nvPr/>
        </p:nvSpPr>
        <p:spPr>
          <a:xfrm>
            <a:off x="351690" y="1479611"/>
            <a:ext cx="5029200" cy="2095927"/>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r>
              <a:rPr lang="en-US" sz="1600" i="1">
                <a:solidFill>
                  <a:srgbClr val="5B7FA6"/>
                </a:solidFill>
                <a:latin typeface="Aptos" panose="020B0004020202020204" pitchFamily="34" charset="0"/>
                <a:ea typeface="Calibri" pitchFamily="34" charset="-122"/>
                <a:cs typeface="Calibri" pitchFamily="34" charset="-120"/>
              </a:rPr>
              <a:t>Canada, Czechia, Croatia, Estonia, Hungary, Ireland, Italy, Japan, Korea, Lithuania, Poland, Slovak Republic, Spain, Sweden</a:t>
            </a:r>
          </a:p>
          <a:p>
            <a:endParaRPr lang="en-US" sz="1600" i="1">
              <a:solidFill>
                <a:srgbClr val="5B7FA6"/>
              </a:solidFill>
              <a:latin typeface="Aptos" panose="020B0004020202020204" pitchFamily="34" charset="0"/>
              <a:ea typeface="Calibri" pitchFamily="34" charset="-122"/>
              <a:cs typeface="Calibri" pitchFamily="34" charset="-120"/>
            </a:endParaRPr>
          </a:p>
          <a:p>
            <a:r>
              <a:rPr lang="en-US" sz="1600">
                <a:solidFill>
                  <a:srgbClr val="1E3A4F"/>
                </a:solidFill>
                <a:latin typeface="Aptos" panose="020B0004020202020204" pitchFamily="34" charset="0"/>
                <a:ea typeface="Calibri" pitchFamily="34" charset="-122"/>
                <a:cs typeface="Calibri" pitchFamily="34" charset="-120"/>
              </a:rPr>
              <a:t>Population clustered just below medium proficiency and relatively homogenous. Well-targeted short-course upskilling is a viable policy lever.</a:t>
            </a:r>
            <a:endParaRPr lang="en-US" sz="1600">
              <a:latin typeface="Aptos" panose="020B0004020202020204" pitchFamily="34" charset="0"/>
            </a:endParaRPr>
          </a:p>
        </p:txBody>
      </p:sp>
      <p:sp>
        <p:nvSpPr>
          <p:cNvPr id="2" name="Title 1">
            <a:extLst>
              <a:ext uri="{FF2B5EF4-FFF2-40B4-BE49-F238E27FC236}">
                <a16:creationId xmlns:a16="http://schemas.microsoft.com/office/drawing/2014/main" id="{9B350A38-D48F-4B48-00D1-050458664FF0}"/>
              </a:ext>
            </a:extLst>
          </p:cNvPr>
          <p:cNvSpPr>
            <a:spLocks noGrp="1"/>
          </p:cNvSpPr>
          <p:nvPr>
            <p:ph type="title"/>
          </p:nvPr>
        </p:nvSpPr>
        <p:spPr/>
        <p:txBody>
          <a:bodyPr>
            <a:normAutofit/>
          </a:bodyPr>
          <a:lstStyle/>
          <a:p>
            <a:r>
              <a:rPr lang="en-GB" sz="2400" dirty="0">
                <a:latin typeface="Aptos" panose="020B0004020202020204" pitchFamily="34" charset="0"/>
              </a:rPr>
              <a:t>Four country profiles, four policy logics</a:t>
            </a:r>
            <a:endParaRPr lang="en-US" sz="2400" dirty="0">
              <a:latin typeface="Aptos" panose="020B0004020202020204" pitchFamily="34" charset="0"/>
            </a:endParaRPr>
          </a:p>
        </p:txBody>
      </p:sp>
      <p:sp>
        <p:nvSpPr>
          <p:cNvPr id="36" name="Rectangle: Rounded Corners 35">
            <a:extLst>
              <a:ext uri="{FF2B5EF4-FFF2-40B4-BE49-F238E27FC236}">
                <a16:creationId xmlns:a16="http://schemas.microsoft.com/office/drawing/2014/main" id="{C642D82B-42F0-7BCA-9849-B099B5D366A8}"/>
              </a:ext>
            </a:extLst>
          </p:cNvPr>
          <p:cNvSpPr/>
          <p:nvPr/>
        </p:nvSpPr>
        <p:spPr>
          <a:xfrm>
            <a:off x="351693" y="1095256"/>
            <a:ext cx="5029200" cy="557699"/>
          </a:xfrm>
          <a:prstGeom prst="roundRect">
            <a:avLst/>
          </a:prstGeom>
          <a:solidFill>
            <a:srgbClr val="006D6D"/>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ptos" panose="020B0004020202020204" pitchFamily="34" charset="0"/>
              </a:rPr>
              <a:t>Near-threshold countries</a:t>
            </a:r>
            <a:endParaRPr lang="en-US" sz="2000">
              <a:latin typeface="Aptos" panose="020B0004020202020204" pitchFamily="34" charset="0"/>
            </a:endParaRPr>
          </a:p>
        </p:txBody>
      </p:sp>
      <p:sp>
        <p:nvSpPr>
          <p:cNvPr id="37" name="Rectangle: Rounded Corners 36">
            <a:extLst>
              <a:ext uri="{FF2B5EF4-FFF2-40B4-BE49-F238E27FC236}">
                <a16:creationId xmlns:a16="http://schemas.microsoft.com/office/drawing/2014/main" id="{4C8EBEC4-1791-02FE-DCA9-75B6D1F57C68}"/>
              </a:ext>
            </a:extLst>
          </p:cNvPr>
          <p:cNvSpPr/>
          <p:nvPr/>
        </p:nvSpPr>
        <p:spPr>
          <a:xfrm>
            <a:off x="6811107" y="1095255"/>
            <a:ext cx="5029198" cy="557699"/>
          </a:xfrm>
          <a:prstGeom prst="roundRect">
            <a:avLst/>
          </a:prstGeom>
          <a:solidFill>
            <a:srgbClr val="04A379"/>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ptos" panose="020B0004020202020204" pitchFamily="34" charset="0"/>
              </a:rPr>
              <a:t>Deep deficit countries</a:t>
            </a:r>
            <a:endParaRPr lang="en-US" sz="2000">
              <a:latin typeface="Aptos" panose="020B0004020202020204" pitchFamily="34" charset="0"/>
            </a:endParaRPr>
          </a:p>
        </p:txBody>
      </p:sp>
      <p:sp>
        <p:nvSpPr>
          <p:cNvPr id="38" name="Rectangle: Rounded Corners 37">
            <a:extLst>
              <a:ext uri="{FF2B5EF4-FFF2-40B4-BE49-F238E27FC236}">
                <a16:creationId xmlns:a16="http://schemas.microsoft.com/office/drawing/2014/main" id="{DB1CFE76-6013-7795-4088-5CC0C5464FBD}"/>
              </a:ext>
            </a:extLst>
          </p:cNvPr>
          <p:cNvSpPr/>
          <p:nvPr/>
        </p:nvSpPr>
        <p:spPr>
          <a:xfrm>
            <a:off x="351691" y="3737155"/>
            <a:ext cx="5029199" cy="619220"/>
          </a:xfrm>
          <a:prstGeom prst="roundRect">
            <a:avLst/>
          </a:prstGeom>
          <a:solidFill>
            <a:srgbClr val="6C016F"/>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ptos" panose="020B0004020202020204" pitchFamily="34" charset="0"/>
              </a:rPr>
              <a:t>Literacy gap countries</a:t>
            </a:r>
            <a:endParaRPr lang="en-US" sz="2000">
              <a:latin typeface="Aptos" panose="020B0004020202020204" pitchFamily="34" charset="0"/>
            </a:endParaRPr>
          </a:p>
        </p:txBody>
      </p:sp>
      <p:sp>
        <p:nvSpPr>
          <p:cNvPr id="39" name="Rectangle: Rounded Corners 38">
            <a:extLst>
              <a:ext uri="{FF2B5EF4-FFF2-40B4-BE49-F238E27FC236}">
                <a16:creationId xmlns:a16="http://schemas.microsoft.com/office/drawing/2014/main" id="{CEFCAFEC-4434-CD8E-5CD6-D85043004AFF}"/>
              </a:ext>
            </a:extLst>
          </p:cNvPr>
          <p:cNvSpPr/>
          <p:nvPr/>
        </p:nvSpPr>
        <p:spPr>
          <a:xfrm>
            <a:off x="6811107" y="3733600"/>
            <a:ext cx="5029198" cy="619220"/>
          </a:xfrm>
          <a:prstGeom prst="roundRect">
            <a:avLst/>
          </a:prstGeom>
          <a:solidFill>
            <a:srgbClr val="00B5B5"/>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latin typeface="Aptos" panose="020B0004020202020204" pitchFamily="34" charset="0"/>
              </a:rPr>
              <a:t>Numeracy gap countries</a:t>
            </a:r>
            <a:endParaRPr lang="en-US" sz="2000">
              <a:latin typeface="Aptos" panose="020B0004020202020204" pitchFamily="34" charset="0"/>
            </a:endParaRPr>
          </a:p>
        </p:txBody>
      </p:sp>
    </p:spTree>
    <p:extLst>
      <p:ext uri="{BB962C8B-B14F-4D97-AF65-F5344CB8AC3E}">
        <p14:creationId xmlns:p14="http://schemas.microsoft.com/office/powerpoint/2010/main" val="5765717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1"/>
                                        </p:tgtEl>
                                        <p:attrNameLst>
                                          <p:attrName>style.visibility</p:attrName>
                                        </p:attrNameLst>
                                      </p:cBhvr>
                                      <p:to>
                                        <p:strVal val="visible"/>
                                      </p:to>
                                    </p:set>
                                    <p:animEffect transition="in" filter="fade">
                                      <p:cBhvr>
                                        <p:cTn id="10" dur="500"/>
                                        <p:tgtEl>
                                          <p:spTgt spid="4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fade">
                                      <p:cBhvr>
                                        <p:cTn id="18" dur="500"/>
                                        <p:tgtEl>
                                          <p:spTgt spid="42"/>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38"/>
                                        </p:tgtEl>
                                        <p:attrNameLst>
                                          <p:attrName>style.visibility</p:attrName>
                                        </p:attrNameLst>
                                      </p:cBhvr>
                                      <p:to>
                                        <p:strVal val="visible"/>
                                      </p:to>
                                    </p:set>
                                    <p:animEffect transition="in" filter="fade">
                                      <p:cBhvr>
                                        <p:cTn id="23" dur="500"/>
                                        <p:tgtEl>
                                          <p:spTgt spid="38"/>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43"/>
                                        </p:tgtEl>
                                        <p:attrNameLst>
                                          <p:attrName>style.visibility</p:attrName>
                                        </p:attrNameLst>
                                      </p:cBhvr>
                                      <p:to>
                                        <p:strVal val="visible"/>
                                      </p:to>
                                    </p:set>
                                    <p:animEffect transition="in" filter="fade">
                                      <p:cBhvr>
                                        <p:cTn id="26" dur="500"/>
                                        <p:tgtEl>
                                          <p:spTgt spid="4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fade">
                                      <p:cBhvr>
                                        <p:cTn id="34"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animBg="1"/>
      <p:bldP spid="43" grpId="0" animBg="1"/>
      <p:bldP spid="42" grpId="0" animBg="1"/>
      <p:bldP spid="41" grpId="0" animBg="1"/>
      <p:bldP spid="36" grpId="0" animBg="1"/>
      <p:bldP spid="37" grpId="0" animBg="1"/>
      <p:bldP spid="38" grpId="0" animBg="1"/>
      <p:bldP spid="39" grpId="0" animBg="1"/>
    </p:bldLst>
  </p:timing>
</p:sld>
</file>

<file path=ppt/theme/theme1.xml><?xml version="1.0" encoding="utf-8"?>
<a:theme xmlns:a="http://schemas.openxmlformats.org/drawingml/2006/main" name="OECD_EDU_EAG_2022">
  <a:themeElements>
    <a:clrScheme name="EDU PPT">
      <a:dk1>
        <a:srgbClr val="000000"/>
      </a:dk1>
      <a:lt1>
        <a:srgbClr val="FFFFFF"/>
      </a:lt1>
      <a:dk2>
        <a:srgbClr val="000000"/>
      </a:dk2>
      <a:lt2>
        <a:srgbClr val="F2F2F2"/>
      </a:lt2>
      <a:accent1>
        <a:srgbClr val="032E61"/>
      </a:accent1>
      <a:accent2>
        <a:srgbClr val="00B5B5"/>
      </a:accent2>
      <a:accent3>
        <a:srgbClr val="79AF02"/>
      </a:accent3>
      <a:accent4>
        <a:srgbClr val="04A379"/>
      </a:accent4>
      <a:accent5>
        <a:srgbClr val="6C016F"/>
      </a:accent5>
      <a:accent6>
        <a:srgbClr val="FFC000"/>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ECD_EDU_EAG_2022" id="{3586A101-CD74-4F79-A54C-AF71C61403E8}" vid="{00F7B952-7F6A-42EB-919D-CC6B6F0FD642}"/>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EDU PPT">
    <a:dk1>
      <a:srgbClr val="000000"/>
    </a:dk1>
    <a:lt1>
      <a:srgbClr val="FFFFFF"/>
    </a:lt1>
    <a:dk2>
      <a:srgbClr val="000000"/>
    </a:dk2>
    <a:lt2>
      <a:srgbClr val="F2F2F2"/>
    </a:lt2>
    <a:accent1>
      <a:srgbClr val="032E61"/>
    </a:accent1>
    <a:accent2>
      <a:srgbClr val="00B5B5"/>
    </a:accent2>
    <a:accent3>
      <a:srgbClr val="79AF02"/>
    </a:accent3>
    <a:accent4>
      <a:srgbClr val="04A379"/>
    </a:accent4>
    <a:accent5>
      <a:srgbClr val="6C016F"/>
    </a:accent5>
    <a:accent6>
      <a:srgbClr val="FFC000"/>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513FC3E63E4D8F4385B81D516F46FF7B" ma:contentTypeVersion="21" ma:contentTypeDescription="Create a new document." ma:contentTypeScope="" ma:versionID="fb5b4f6f064342428c762c0d5b62a486">
  <xsd:schema xmlns:xsd="http://www.w3.org/2001/XMLSchema" xmlns:xs="http://www.w3.org/2001/XMLSchema" xmlns:p="http://schemas.microsoft.com/office/2006/metadata/properties" xmlns:ns2="d4127354-1402-4f1d-ba7f-e03d5a775dfb" xmlns:ns3="4d17e478-008a-4402-85c5-ebf269caa205" targetNamespace="http://schemas.microsoft.com/office/2006/metadata/properties" ma:root="true" ma:fieldsID="908f45b03655fab7d9028250412644ce" ns2:_="" ns3:_="">
    <xsd:import namespace="d4127354-1402-4f1d-ba7f-e03d5a775dfb"/>
    <xsd:import namespace="4d17e478-008a-4402-85c5-ebf269caa205"/>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n64937230ee64525b7a5f9fa9f9166d9" minOccurs="0"/>
                <xsd:element ref="ns2:TaxCatchAll" minOccurs="0"/>
                <xsd:element ref="ns3:MediaServiceDateTaken" minOccurs="0"/>
                <xsd:element ref="ns3:MediaServiceAutoTags" minOccurs="0"/>
                <xsd:element ref="ns3:MediaServiceOCR" minOccurs="0"/>
                <xsd:element ref="ns3:MediaServiceLocation" minOccurs="0"/>
                <xsd:element ref="ns3:MediaServiceGenerationTime" minOccurs="0"/>
                <xsd:element ref="ns3:MediaServiceEventHashCode" minOccurs="0"/>
                <xsd:element ref="ns3:MediaServiceAutoKeyPoints" minOccurs="0"/>
                <xsd:element ref="ns3:MediaServiceKeyPoints" minOccurs="0"/>
                <xsd:element ref="ns3:MediaLengthInSeconds" minOccurs="0"/>
                <xsd:element ref="ns3:lcf76f155ced4ddcb4097134ff3c332f" minOccurs="0"/>
                <xsd:element ref="ns3:MediaServiceObjectDetectorVersions" minOccurs="0"/>
                <xsd:element ref="ns3:MediaServiceSearchProperties"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4127354-1402-4f1d-ba7f-e03d5a775dfb"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TaxCatchAll" ma:index="14" nillable="true" ma:displayName="Taxonomy Catch All Column" ma:description="" ma:hidden="true" ma:list="{d8a02af6-4560-4867-8c94-3f6e6a211659}" ma:internalName="TaxCatchAll" ma:showField="CatchAllData" ma:web="d4127354-1402-4f1d-ba7f-e03d5a775dfb">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d17e478-008a-4402-85c5-ebf269caa205" elementFormDefault="qualified">
    <xsd:import namespace="http://schemas.microsoft.com/office/2006/documentManagement/types"/>
    <xsd:import namespace="http://schemas.microsoft.com/office/infopath/2007/PartnerControls"/>
    <xsd:element name="MediaServiceMetadata" ma:index="10" nillable="true" ma:displayName="MediaServiceMetadata" ma:description="" ma:hidden="true" ma:internalName="MediaServiceMetadata" ma:readOnly="true">
      <xsd:simpleType>
        <xsd:restriction base="dms:Note"/>
      </xsd:simpleType>
    </xsd:element>
    <xsd:element name="MediaServiceFastMetadata" ma:index="11" nillable="true" ma:displayName="MediaServiceFastMetadata" ma:description="" ma:hidden="true" ma:internalName="MediaServiceFastMetadata" ma:readOnly="true">
      <xsd:simpleType>
        <xsd:restriction base="dms:Note"/>
      </xsd:simpleType>
    </xsd:element>
    <xsd:element name="n64937230ee64525b7a5f9fa9f9166d9" ma:index="13" nillable="true" ma:taxonomy="true" ma:internalName="n64937230ee64525b7a5f9fa9f9166d9" ma:taxonomyFieldName="Project_x0020_Code" ma:displayName="Project Code" ma:default="" ma:fieldId="{76493723-0ee6-4525-b7a5-f9fa9f9166d9}" ma:sspId="842bce91-9457-43a8-9e1d-1612484c2ab9" ma:termSetId="228f0c69-32b8-40de-b53a-137d3de44644" ma:anchorId="00000000-0000-0000-0000-000000000000" ma:open="false" ma:isKeyword="false">
      <xsd:complexType>
        <xsd:sequence>
          <xsd:element ref="pc:Terms" minOccurs="0" maxOccurs="1"/>
        </xsd:sequence>
      </xsd:complex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MediaServiceAutoTags" ma:internalName="MediaServiceAutoTags" ma:readOnly="true">
      <xsd:simpleType>
        <xsd:restriction base="dms:Text"/>
      </xsd:simpleType>
    </xsd:element>
    <xsd:element name="MediaServiceOCR" ma:index="17" nillable="true" ma:displayName="MediaServiceOCR"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element name="MediaLengthInSeconds" ma:index="23" nillable="true" ma:displayName="Length (seconds)" ma:internalName="MediaLengthInSeconds" ma:readOnly="true">
      <xsd:simpleType>
        <xsd:restriction base="dms:Unknown"/>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842bce91-9457-43a8-9e1d-1612484c2ab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6"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7" nillable="true" ma:displayName="MediaServiceSearchProperties" ma:hidden="true" ma:internalName="MediaServiceSearchProperties" ma:readOnly="true">
      <xsd:simpleType>
        <xsd:restriction base="dms:Note"/>
      </xsd:simpleType>
    </xsd:element>
    <xsd:element name="MediaServiceBillingMetadata" ma:index="28" nillable="true" ma:displayName="MediaServiceBillingMetadata" ma:hidden="true" ma:internalName="MediaServiceBilling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d4127354-1402-4f1d-ba7f-e03d5a775dfb" xsi:nil="true"/>
    <lcf76f155ced4ddcb4097134ff3c332f xmlns="4d17e478-008a-4402-85c5-ebf269caa205">
      <Terms xmlns="http://schemas.microsoft.com/office/infopath/2007/PartnerControls"/>
    </lcf76f155ced4ddcb4097134ff3c332f>
    <n64937230ee64525b7a5f9fa9f9166d9 xmlns="4d17e478-008a-4402-85c5-ebf269caa205">
      <Terms xmlns="http://schemas.microsoft.com/office/infopath/2007/PartnerControls"/>
    </n64937230ee64525b7a5f9fa9f9166d9>
  </documentManagement>
</p:properties>
</file>

<file path=customXml/itemProps1.xml><?xml version="1.0" encoding="utf-8"?>
<ds:datastoreItem xmlns:ds="http://schemas.openxmlformats.org/officeDocument/2006/customXml" ds:itemID="{BB8820A8-C280-4CB9-8257-53CCC7979A2E}">
  <ds:schemaRefs>
    <ds:schemaRef ds:uri="http://schemas.microsoft.com/sharepoint/v3/contenttype/forms"/>
  </ds:schemaRefs>
</ds:datastoreItem>
</file>

<file path=customXml/itemProps2.xml><?xml version="1.0" encoding="utf-8"?>
<ds:datastoreItem xmlns:ds="http://schemas.openxmlformats.org/officeDocument/2006/customXml" ds:itemID="{43680308-794B-469F-83EA-9CB3704DB96E}"/>
</file>

<file path=customXml/itemProps3.xml><?xml version="1.0" encoding="utf-8"?>
<ds:datastoreItem xmlns:ds="http://schemas.openxmlformats.org/officeDocument/2006/customXml" ds:itemID="{EE448E5F-C8FB-4FB0-9111-3AE53DB80ADC}">
  <ds:schemaRefs>
    <ds:schemaRef ds:uri="http://schemas.microsoft.com/office/2006/documentManagement/types"/>
    <ds:schemaRef ds:uri="http://purl.org/dc/terms/"/>
    <ds:schemaRef ds:uri="http://www.w3.org/XML/1998/namespace"/>
    <ds:schemaRef ds:uri="http://schemas.openxmlformats.org/package/2006/metadata/core-properties"/>
    <ds:schemaRef ds:uri="http://purl.org/dc/elements/1.1/"/>
    <ds:schemaRef ds:uri="8624635e-25c2-4afd-8c62-d60e84bfa41a"/>
    <ds:schemaRef ds:uri="http://schemas.microsoft.com/office/infopath/2007/PartnerControls"/>
    <ds:schemaRef ds:uri="http://purl.org/dc/dcmitype/"/>
    <ds:schemaRef ds:uri="425a0dbd-a24f-4720-a17d-41c85c058a31"/>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OECD_EDU_EAG_2022</Template>
  <TotalTime>1354</TotalTime>
  <Words>2154</Words>
  <Application>Microsoft Office PowerPoint</Application>
  <PresentationFormat>Widescreen</PresentationFormat>
  <Paragraphs>263</Paragraphs>
  <Slides>18</Slides>
  <Notes>13</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18</vt:i4>
      </vt:variant>
    </vt:vector>
  </HeadingPairs>
  <TitlesOfParts>
    <vt:vector size="27" baseType="lpstr">
      <vt:lpstr>Aptos</vt:lpstr>
      <vt:lpstr>Arial</vt:lpstr>
      <vt:lpstr>Arial Narrow</vt:lpstr>
      <vt:lpstr>Bahnschrift SemiBold SemiConden</vt:lpstr>
      <vt:lpstr>Calibri</vt:lpstr>
      <vt:lpstr>Calibri Light</vt:lpstr>
      <vt:lpstr>Wingdings</vt:lpstr>
      <vt:lpstr>OECD_EDU_EAG_2022</vt:lpstr>
      <vt:lpstr>Custom Design</vt:lpstr>
      <vt:lpstr>PowerPoint Presentation</vt:lpstr>
      <vt:lpstr>Overview of this talk</vt:lpstr>
      <vt:lpstr>PowerPoint Presentation</vt:lpstr>
      <vt:lpstr>What is the 2023 Survey of Adult Skills (PIAAC)?</vt:lpstr>
      <vt:lpstr>Finland, Japan, the Netherlands, Norway and Sweden are the best-performing countries in all three domains</vt:lpstr>
      <vt:lpstr>PowerPoint Presentation</vt:lpstr>
      <vt:lpstr>What are low foundational skills?</vt:lpstr>
      <vt:lpstr>One in three adults lack foundational skills across the OECD</vt:lpstr>
      <vt:lpstr>Accurate reading is common – fluent reading is not</vt:lpstr>
      <vt:lpstr>PowerPoint Presentation</vt:lpstr>
      <vt:lpstr>PowerPoint Presentation</vt:lpstr>
      <vt:lpstr>Low education is the strongest predictor of low skills</vt:lpstr>
      <vt:lpstr>Adults with medium or high education levels can have low skills.</vt:lpstr>
      <vt:lpstr>Older adults are more likely to have low skills nearly everywhere…</vt:lpstr>
      <vt:lpstr>… and migrants are generally more likely to be low‑skilled.</vt:lpstr>
      <vt:lpstr>PowerPoint Presentation</vt:lpstr>
      <vt:lpstr>Rationale for intervention and key policy levers</vt:lpstr>
      <vt:lpstr>Four country profiles, four policy logics</vt:lpstr>
    </vt:vector>
  </TitlesOfParts>
  <Company>OECD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SEITZ Helke, EDU/SBS</dc:creator>
  <cp:lastModifiedBy>MEIERKORD Anja, EDU/SBS</cp:lastModifiedBy>
  <cp:revision>5</cp:revision>
  <cp:lastPrinted>2026-06-29T11:17:56Z</cp:lastPrinted>
  <dcterms:created xsi:type="dcterms:W3CDTF">2024-11-05T15:45:38Z</dcterms:created>
  <dcterms:modified xsi:type="dcterms:W3CDTF">2026-09-24T14:10:33Z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0x010100513FC3E63E4D8F4385B81D516F46FF7B</vt:lpwstr>
  </property>
  <property fmtid="{D5CDD505-2E9C-101B-9397-08002B2CF9AE}" pid="3" name="MediaServiceImageTags">
    <vt:lpwstr/>
  </property>
  <property fmtid="{D5CDD505-2E9C-101B-9397-08002B2CF9AE}" pid="4" name="ClassificationContentMarkingFooterText">
    <vt:lpwstr>Confidential - Confidentiel</vt:lpwstr>
  </property>
  <property fmtid="{D5CDD505-2E9C-101B-9397-08002B2CF9AE}" pid="5" name="ClassificationContentMarkingFooterLocations">
    <vt:lpwstr>OECD_EDU_EAG_2022:5\Custom Design:8</vt:lpwstr>
  </property>
  <property fmtid="{D5CDD505-2E9C-101B-9397-08002B2CF9AE}" pid="6" name="MSIP_Label_f6047198-b488-45d0-a177-3effe9f755df_Enabled">
    <vt:lpwstr>true</vt:lpwstr>
  </property>
  <property fmtid="{D5CDD505-2E9C-101B-9397-08002B2CF9AE}" pid="7" name="MSIP_Label_f6047198-b488-45d0-a177-3effe9f755df_SetDate">
    <vt:lpwstr>2024-12-03T10:57:44Z</vt:lpwstr>
  </property>
  <property fmtid="{D5CDD505-2E9C-101B-9397-08002B2CF9AE}" pid="8" name="MSIP_Label_f6047198-b488-45d0-a177-3effe9f755df_Method">
    <vt:lpwstr>Privileged</vt:lpwstr>
  </property>
  <property fmtid="{D5CDD505-2E9C-101B-9397-08002B2CF9AE}" pid="9" name="MSIP_Label_f6047198-b488-45d0-a177-3effe9f755df_Name">
    <vt:lpwstr>Unofficial</vt:lpwstr>
  </property>
  <property fmtid="{D5CDD505-2E9C-101B-9397-08002B2CF9AE}" pid="10" name="MSIP_Label_f6047198-b488-45d0-a177-3effe9f755df_SiteId">
    <vt:lpwstr>ac41c7d4-1f61-460d-b0f4-fc925a2b471c</vt:lpwstr>
  </property>
  <property fmtid="{D5CDD505-2E9C-101B-9397-08002B2CF9AE}" pid="11" name="MSIP_Label_f6047198-b488-45d0-a177-3effe9f755df_ActionId">
    <vt:lpwstr>c91c8beb-0d44-49ac-a6a4-3eac8b83f6b2</vt:lpwstr>
  </property>
  <property fmtid="{D5CDD505-2E9C-101B-9397-08002B2CF9AE}" pid="12" name="MSIP_Label_f6047198-b488-45d0-a177-3effe9f755df_ContentBits">
    <vt:lpwstr>2</vt:lpwstr>
  </property>
  <property fmtid="{D5CDD505-2E9C-101B-9397-08002B2CF9AE}" pid="13" name="Project_x0020_Code">
    <vt:lpwstr/>
  </property>
  <property fmtid="{D5CDD505-2E9C-101B-9397-08002B2CF9AE}" pid="14" name="Project Code">
    <vt:lpwstr/>
  </property>
</Properties>
</file>